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Myriad Pro" panose="020B0503030403020204" pitchFamily="3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inion Pro" panose="02040503050201020203" pitchFamily="18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E9A3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9" d="100"/>
          <a:sy n="119" d="100"/>
        </p:scale>
        <p:origin x="137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heckersMaroonFinal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445793"/>
            <a:ext cx="6400800" cy="138324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i="1" baseline="0">
                <a:solidFill>
                  <a:schemeClr val="bg1"/>
                </a:solidFill>
                <a:latin typeface="Minion Pro" pitchFamily="18" charset="0"/>
                <a:cs typeface="Minion Pro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Support headline goes here. One or two lines.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01947"/>
            <a:ext cx="7772400" cy="1470025"/>
          </a:xfrm>
        </p:spPr>
        <p:txBody>
          <a:bodyPr>
            <a:normAutofit/>
          </a:bodyPr>
          <a:lstStyle>
            <a:lvl1pPr>
              <a:defRPr sz="1800" b="1" cap="all">
                <a:solidFill>
                  <a:srgbClr val="FFCC00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 smtClean="0"/>
              <a:t>CLICK TO EDIT DEPARTMENT NAME HERE</a:t>
            </a:r>
            <a:endParaRPr lang="en-US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2468052"/>
            <a:ext cx="6400800" cy="860453"/>
          </a:xfrm>
        </p:spPr>
        <p:txBody>
          <a:bodyPr>
            <a:normAutofit/>
          </a:bodyPr>
          <a:lstStyle>
            <a:lvl1pPr marL="0" indent="0" algn="ctr">
              <a:buNone/>
              <a:defRPr sz="5400" b="1" cap="all" baseline="0">
                <a:solidFill>
                  <a:srgbClr val="FFFFFF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pPr lvl="0"/>
            <a:r>
              <a:rPr lang="en-US" dirty="0" smtClean="0"/>
              <a:t>TITLE GOES HERE</a:t>
            </a:r>
            <a:endParaRPr lang="en-US" dirty="0"/>
          </a:p>
        </p:txBody>
      </p:sp>
      <p:pic>
        <p:nvPicPr>
          <p:cNvPr id="6" name="Picture 6" descr="LUC_reversed_color_notag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5" y="5105400"/>
            <a:ext cx="106045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242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0845" y="2912970"/>
            <a:ext cx="7972380" cy="3213193"/>
          </a:xfrm>
        </p:spPr>
        <p:txBody>
          <a:bodyPr/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3200">
                <a:latin typeface="Myriad Pro" pitchFamily="34" charset="0"/>
                <a:cs typeface="Myriad Pro" pitchFamily="34" charset="0"/>
              </a:defRPr>
            </a:lvl1pPr>
          </a:lstStyle>
          <a:p>
            <a:pPr eaLnBrk="1" hangingPunct="1"/>
            <a:r>
              <a:rPr lang="en-US" sz="3000" dirty="0" smtClean="0">
                <a:cs typeface="Arial" charset="0"/>
              </a:rPr>
              <a:t>Chapter or point No. 1</a:t>
            </a:r>
          </a:p>
          <a:p>
            <a:pPr eaLnBrk="1" hangingPunct="1"/>
            <a:r>
              <a:rPr lang="en-US" sz="3000" dirty="0" smtClean="0">
                <a:cs typeface="Arial" charset="0"/>
              </a:rPr>
              <a:t>Chapter or point No. 2</a:t>
            </a:r>
          </a:p>
          <a:p>
            <a:pPr eaLnBrk="1" hangingPunct="1"/>
            <a:r>
              <a:rPr lang="en-US" sz="3000" dirty="0" smtClean="0">
                <a:cs typeface="Arial" charset="0"/>
              </a:rPr>
              <a:t>Chapter or point No. 3</a:t>
            </a:r>
          </a:p>
        </p:txBody>
      </p:sp>
      <p:pic>
        <p:nvPicPr>
          <p:cNvPr id="7" name="Picture 6" descr="bgrdT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8651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10846" y="1769970"/>
            <a:ext cx="7972378" cy="1143000"/>
          </a:xfrm>
        </p:spPr>
        <p:txBody>
          <a:bodyPr>
            <a:normAutofit/>
          </a:bodyPr>
          <a:lstStyle>
            <a:lvl1pPr algn="l">
              <a:defRPr sz="3600" b="1" cap="all">
                <a:solidFill>
                  <a:srgbClr val="800000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 smtClean="0"/>
              <a:t>Overview/summary</a:t>
            </a:r>
            <a:endParaRPr lang="en-US" dirty="0"/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6411503"/>
            <a:ext cx="3932237" cy="266700"/>
          </a:xfrm>
        </p:spPr>
        <p:txBody>
          <a:bodyPr lIns="0">
            <a:normAutofit/>
          </a:bodyPr>
          <a:lstStyle>
            <a:lvl1pPr marL="0" indent="0" eaLnBrk="1" hangingPunct="1">
              <a:buNone/>
              <a:defRPr sz="900" kern="900" cap="all" spc="300" baseline="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  <a:cs typeface="Myriad Pro"/>
              </a:defRPr>
            </a:lvl1pPr>
          </a:lstStyle>
          <a:p>
            <a:pPr eaLnBrk="1" hangingPunct="1"/>
            <a:r>
              <a:rPr lang="en-US" sz="900" dirty="0" smtClean="0">
                <a:solidFill>
                  <a:srgbClr val="7F7F7F"/>
                </a:solidFill>
              </a:rPr>
              <a:t>Type LOYOLA UNIVERSITY CHICAGO, if needed</a:t>
            </a:r>
            <a:endParaRPr lang="en-US" sz="9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0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heckersMaroonFinal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667000"/>
            <a:ext cx="9144000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21284"/>
            <a:ext cx="7772400" cy="683163"/>
          </a:xfrm>
        </p:spPr>
        <p:txBody>
          <a:bodyPr lIns="0" rIns="91440" anchor="t">
            <a:normAutofit/>
          </a:bodyPr>
          <a:lstStyle>
            <a:lvl1pPr algn="l">
              <a:defRPr sz="3600" b="1" cap="all">
                <a:solidFill>
                  <a:schemeClr val="bg1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 smtClean="0"/>
              <a:t>Headline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826668"/>
            <a:ext cx="7772400" cy="481343"/>
          </a:xfrm>
        </p:spPr>
        <p:txBody>
          <a:bodyPr lIns="0" rIns="91440" anchor="b">
            <a:normAutofit/>
          </a:bodyPr>
          <a:lstStyle>
            <a:lvl1pPr marL="0" indent="0">
              <a:buNone/>
              <a:defRPr sz="1700" b="1" cap="all" baseline="0">
                <a:solidFill>
                  <a:srgbClr val="FFCC00"/>
                </a:solidFill>
                <a:latin typeface="Myriad Pro" pitchFamily="34" charset="0"/>
                <a:cs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Chapter 1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5072529"/>
            <a:ext cx="7732713" cy="365125"/>
          </a:xfrm>
        </p:spPr>
        <p:txBody>
          <a:bodyPr lIns="0" tIns="137160" bIns="0"/>
          <a:lstStyle>
            <a:lvl1pPr>
              <a:defRPr sz="1600">
                <a:latin typeface="Myriad Pro" pitchFamily="34" charset="0"/>
                <a:cs typeface="Myriad Pro" pitchFamily="34" charset="0"/>
              </a:defRPr>
            </a:lvl1pPr>
          </a:lstStyle>
          <a:p>
            <a:pPr algn="l"/>
            <a:r>
              <a:rPr lang="en-US" i="1" dirty="0" smtClean="0">
                <a:solidFill>
                  <a:srgbClr val="999999"/>
                </a:solidFill>
              </a:rPr>
              <a:t>NOTE: Option1 for chapter slide—over a full-bleed image</a:t>
            </a:r>
          </a:p>
          <a:p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722313" y="3984112"/>
            <a:ext cx="7772400" cy="348060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rgbClr val="FFFFFF"/>
                </a:solidFill>
                <a:latin typeface="Minion Pro" pitchFamily="18" charset="0"/>
                <a:cs typeface="Minion Pro" pitchFamily="18" charset="0"/>
              </a:defRPr>
            </a:lvl1pPr>
          </a:lstStyle>
          <a:p>
            <a:pPr lvl="0"/>
            <a:r>
              <a:rPr lang="en-US" dirty="0" smtClean="0"/>
              <a:t>Support headline goes here, if desired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8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and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eckersMaroonFinal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00" y="459350"/>
            <a:ext cx="8074152" cy="585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39343" y="2335052"/>
            <a:ext cx="6647389" cy="481343"/>
          </a:xfrm>
        </p:spPr>
        <p:txBody>
          <a:bodyPr lIns="0" rIns="91440" anchor="b">
            <a:normAutofit/>
          </a:bodyPr>
          <a:lstStyle>
            <a:lvl1pPr marL="0" indent="0">
              <a:buNone/>
              <a:defRPr sz="1700" b="1" cap="all" baseline="0">
                <a:solidFill>
                  <a:srgbClr val="FFCC00"/>
                </a:solidFill>
                <a:latin typeface="Myriad Pro" pitchFamily="34" charset="0"/>
                <a:cs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Chapter 1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239343" y="2973056"/>
            <a:ext cx="6647389" cy="683163"/>
          </a:xfrm>
        </p:spPr>
        <p:txBody>
          <a:bodyPr lIns="0" rIns="91440" anchor="t">
            <a:normAutofit/>
          </a:bodyPr>
          <a:lstStyle>
            <a:lvl1pPr algn="l">
              <a:defRPr sz="3600" b="1" cap="all">
                <a:solidFill>
                  <a:schemeClr val="bg1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 smtClean="0"/>
              <a:t>Headline goes here</a:t>
            </a:r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239343" y="3676852"/>
            <a:ext cx="6647389" cy="348060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rgbClr val="FFFFFF"/>
                </a:solidFill>
                <a:latin typeface="Minion Pro" pitchFamily="18" charset="0"/>
                <a:cs typeface="Minion Pro" pitchFamily="18" charset="0"/>
              </a:defRPr>
            </a:lvl1pPr>
          </a:lstStyle>
          <a:p>
            <a:pPr lvl="0"/>
            <a:r>
              <a:rPr lang="en-US" dirty="0" smtClean="0"/>
              <a:t>Support headline goes here, if desired</a:t>
            </a:r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0072" y="5267127"/>
            <a:ext cx="6647389" cy="365125"/>
          </a:xfrm>
        </p:spPr>
        <p:txBody>
          <a:bodyPr lIns="0" tIns="137160" bIns="0"/>
          <a:lstStyle>
            <a:lvl1pPr algn="l" eaLnBrk="1" hangingPunct="1">
              <a:defRPr sz="1600"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i="1" dirty="0" smtClean="0">
                <a:solidFill>
                  <a:srgbClr val="999999"/>
                </a:solidFill>
              </a:rPr>
              <a:t>NOTE: Option2 for chapter slide—text only</a:t>
            </a:r>
          </a:p>
          <a:p>
            <a:endParaRPr lang="en-US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6411503"/>
            <a:ext cx="3932237" cy="266700"/>
          </a:xfrm>
        </p:spPr>
        <p:txBody>
          <a:bodyPr lIns="0">
            <a:normAutofit/>
          </a:bodyPr>
          <a:lstStyle>
            <a:lvl1pPr marL="0" indent="0" eaLnBrk="1" hangingPunct="1">
              <a:buNone/>
              <a:defRPr sz="900" kern="900" cap="all" spc="300" baseline="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  <a:cs typeface="Myriad Pro"/>
              </a:defRPr>
            </a:lvl1pPr>
          </a:lstStyle>
          <a:p>
            <a:pPr eaLnBrk="1" hangingPunct="1"/>
            <a:r>
              <a:rPr lang="en-US" sz="900" dirty="0" smtClean="0">
                <a:solidFill>
                  <a:srgbClr val="7F7F7F"/>
                </a:solidFill>
              </a:rPr>
              <a:t>Type LOYOLA UNIVERSITY CHICAGO, if needed</a:t>
            </a:r>
            <a:endParaRPr lang="en-US" sz="9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515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grdT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8651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1586990"/>
            <a:ext cx="7972036" cy="317940"/>
          </a:xfrm>
        </p:spPr>
        <p:txBody>
          <a:bodyPr>
            <a:normAutofit/>
          </a:bodyPr>
          <a:lstStyle>
            <a:lvl1pPr marL="0" indent="0">
              <a:buNone/>
              <a:defRPr sz="1600" b="1" i="0" cap="all" baseline="0">
                <a:latin typeface="Myriad Pro" pitchFamily="34" charset="0"/>
                <a:cs typeface="Myriad Pro" pitchFamily="34" charset="0"/>
              </a:defRPr>
            </a:lvl1pPr>
          </a:lstStyle>
          <a:p>
            <a:pPr lvl="0"/>
            <a:r>
              <a:rPr lang="en-US" dirty="0" smtClean="0"/>
              <a:t>Label goes here, if needed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611188" y="2826722"/>
            <a:ext cx="7972036" cy="849312"/>
          </a:xfrm>
        </p:spPr>
        <p:txBody>
          <a:bodyPr>
            <a:normAutofit/>
          </a:bodyPr>
          <a:lstStyle>
            <a:lvl1pPr marL="0" indent="0">
              <a:buNone/>
              <a:defRPr sz="3000" baseline="0">
                <a:latin typeface="Myriad Pro" pitchFamily="34" charset="0"/>
                <a:cs typeface="Myriad Pro" pitchFamily="34" charset="0"/>
              </a:defRPr>
            </a:lvl1pPr>
          </a:lstStyle>
          <a:p>
            <a:pPr lvl="0"/>
            <a:r>
              <a:rPr lang="en-US" dirty="0" smtClean="0"/>
              <a:t>Type sample goes here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610845" y="1914072"/>
            <a:ext cx="7972379" cy="883924"/>
          </a:xfrm>
        </p:spPr>
        <p:txBody>
          <a:bodyPr tIns="0" bIns="0">
            <a:normAutofit/>
          </a:bodyPr>
          <a:lstStyle>
            <a:lvl1pPr algn="l">
              <a:defRPr sz="3600" b="1" cap="all">
                <a:solidFill>
                  <a:srgbClr val="800000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 smtClean="0"/>
              <a:t>Headline/sample</a:t>
            </a:r>
            <a:endParaRPr lang="en-US" dirty="0"/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4182272"/>
            <a:ext cx="7972036" cy="507197"/>
          </a:xfrm>
        </p:spPr>
        <p:txBody>
          <a:bodyPr>
            <a:normAutofit/>
          </a:bodyPr>
          <a:lstStyle>
            <a:lvl1pPr marL="0" indent="0">
              <a:buNone/>
              <a:defRPr sz="2000" b="0" i="1" baseline="0">
                <a:latin typeface="Myriad Pro" pitchFamily="34" charset="0"/>
                <a:cs typeface="Myriad Pro" pitchFamily="34" charset="0"/>
              </a:defRPr>
            </a:lvl1pPr>
          </a:lstStyle>
          <a:p>
            <a:pPr lvl="0"/>
            <a:r>
              <a:rPr lang="en-US" dirty="0" smtClean="0"/>
              <a:t>Secondary type sample (chart, caption, etc.)</a:t>
            </a:r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6411503"/>
            <a:ext cx="3932237" cy="266700"/>
          </a:xfrm>
        </p:spPr>
        <p:txBody>
          <a:bodyPr lIns="0">
            <a:normAutofit/>
          </a:bodyPr>
          <a:lstStyle>
            <a:lvl1pPr marL="0" indent="0" eaLnBrk="1" hangingPunct="1">
              <a:buNone/>
              <a:defRPr sz="900" kern="900" cap="all" spc="300" baseline="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  <a:cs typeface="Myriad Pro"/>
              </a:defRPr>
            </a:lvl1pPr>
          </a:lstStyle>
          <a:p>
            <a:pPr eaLnBrk="1" hangingPunct="1"/>
            <a:r>
              <a:rPr lang="en-US" sz="900" dirty="0" smtClean="0">
                <a:solidFill>
                  <a:srgbClr val="7F7F7F"/>
                </a:solidFill>
              </a:rPr>
              <a:t>Type LOYOLA UNIVERSITY CHICAGO, if needed</a:t>
            </a:r>
            <a:endParaRPr lang="en-US" sz="9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014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heckersMaroonFinal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LUC_vertical_reverse_color_forPPT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753" y="3810000"/>
            <a:ext cx="3620495" cy="263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432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37CAE-0D07-2D4D-B0CF-FB80FDEEB265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102F2-95C5-954C-9F6C-3AA639D11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6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1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14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10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59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52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005135"/>
      </p:ext>
    </p:extLst>
  </p:cSld>
  <p:clrMapOvr>
    <a:masterClrMapping/>
  </p:clrMapOvr>
</p:sld>
</file>

<file path=ppt/theme/theme1.xml><?xml version="1.0" encoding="utf-8"?>
<a:theme xmlns:a="http://schemas.openxmlformats.org/drawingml/2006/main" name="_powerPointMaster_university_myriadMin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powerPoint_university_minionMyriad</Template>
  <TotalTime>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Myriad Pro</vt:lpstr>
      <vt:lpstr>Calibri</vt:lpstr>
      <vt:lpstr>Arial</vt:lpstr>
      <vt:lpstr>Minion Pro</vt:lpstr>
      <vt:lpstr>_powerPointMaster_university_myriadMinion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2014-10-20T16:32:03Z</dcterms:created>
  <dcterms:modified xsi:type="dcterms:W3CDTF">2014-10-20T16:32:27Z</dcterms:modified>
</cp:coreProperties>
</file>