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Hind Siliguri" panose="02000000000000000000" pitchFamily="2" charset="0"/>
      <p:regular r:id="rId11"/>
      <p:bold r:id="rId12"/>
    </p:embeddedFont>
    <p:embeddedFont>
      <p:font typeface="Mulish" panose="020B0604020202020204" charset="0"/>
      <p:regular r:id="rId13"/>
      <p:bold r:id="rId14"/>
      <p:italic r:id="rId15"/>
      <p:boldItalic r:id="rId16"/>
    </p:embeddedFont>
    <p:embeddedFont>
      <p:font typeface="Mulish Black" panose="020B0604020202020204" charset="0"/>
      <p:bold r:id="rId17"/>
      <p:boldItalic r:id="rId18"/>
    </p:embeddedFont>
    <p:embeddedFont>
      <p:font typeface="Nunito Light" pitchFamily="2" charset="0"/>
      <p:regular r:id="rId19"/>
      <p:italic r:id="rId20"/>
    </p:embeddedFont>
    <p:embeddedFont>
      <p:font typeface="PT Sans" panose="020B050302020302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03" d="100"/>
          <a:sy n="203" d="100"/>
        </p:scale>
        <p:origin x="96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29635d4b2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29635d4b2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2af740aa51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2af740aa51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1863063c2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1863063c2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2af740aa51_0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2af740aa51_0_4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2af740aa5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2af740aa5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2af740aa51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12af740aa51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1863063c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1863063c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60173" y="1689398"/>
            <a:ext cx="6519300" cy="2193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500"/>
              <a:buFont typeface="Loved by the King"/>
              <a:buNone/>
              <a:defRPr sz="84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141175" y="3982025"/>
            <a:ext cx="34737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2098" y="260529"/>
            <a:ext cx="9139800" cy="4622425"/>
            <a:chOff x="2098" y="260529"/>
            <a:chExt cx="9139800" cy="4622425"/>
          </a:xfrm>
        </p:grpSpPr>
        <p:cxnSp>
          <p:nvCxnSpPr>
            <p:cNvPr id="12" name="Google Shape;12;p2"/>
            <p:cNvCxnSpPr/>
            <p:nvPr/>
          </p:nvCxnSpPr>
          <p:spPr>
            <a:xfrm>
              <a:off x="2098" y="260529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2098" y="4882954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 hasCustomPrompt="1"/>
          </p:nvPr>
        </p:nvSpPr>
        <p:spPr>
          <a:xfrm>
            <a:off x="998550" y="1551608"/>
            <a:ext cx="7146900" cy="14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7" name="Google Shape;67;p11"/>
          <p:cNvSpPr txBox="1">
            <a:spLocks noGrp="1"/>
          </p:cNvSpPr>
          <p:nvPr>
            <p:ph type="subTitle" idx="1"/>
          </p:nvPr>
        </p:nvSpPr>
        <p:spPr>
          <a:xfrm>
            <a:off x="996750" y="3134692"/>
            <a:ext cx="71505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68" name="Google Shape;68;p11"/>
          <p:cNvGrpSpPr/>
          <p:nvPr/>
        </p:nvGrpSpPr>
        <p:grpSpPr>
          <a:xfrm>
            <a:off x="2100" y="260538"/>
            <a:ext cx="9139800" cy="4622425"/>
            <a:chOff x="2098" y="260529"/>
            <a:chExt cx="9139800" cy="4622425"/>
          </a:xfrm>
        </p:grpSpPr>
        <p:cxnSp>
          <p:nvCxnSpPr>
            <p:cNvPr id="69" name="Google Shape;69;p11"/>
            <p:cNvCxnSpPr/>
            <p:nvPr/>
          </p:nvCxnSpPr>
          <p:spPr>
            <a:xfrm>
              <a:off x="2098" y="260529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11"/>
            <p:cNvCxnSpPr/>
            <p:nvPr/>
          </p:nvCxnSpPr>
          <p:spPr>
            <a:xfrm>
              <a:off x="2098" y="4882954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1950229" y="1522200"/>
            <a:ext cx="2461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1"/>
          </p:nvPr>
        </p:nvSpPr>
        <p:spPr>
          <a:xfrm>
            <a:off x="1950229" y="1888342"/>
            <a:ext cx="24618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2"/>
          </p:nvPr>
        </p:nvSpPr>
        <p:spPr>
          <a:xfrm flipH="1">
            <a:off x="5801161" y="1522204"/>
            <a:ext cx="2461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3"/>
          </p:nvPr>
        </p:nvSpPr>
        <p:spPr>
          <a:xfrm flipH="1">
            <a:off x="5801332" y="1888349"/>
            <a:ext cx="2461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4" hasCustomPrompt="1"/>
          </p:nvPr>
        </p:nvSpPr>
        <p:spPr>
          <a:xfrm>
            <a:off x="970889" y="1796773"/>
            <a:ext cx="734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5" hasCustomPrompt="1"/>
          </p:nvPr>
        </p:nvSpPr>
        <p:spPr>
          <a:xfrm flipH="1">
            <a:off x="4822654" y="1796773"/>
            <a:ext cx="734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9" name="Google Shape;79;p13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idx="7"/>
          </p:nvPr>
        </p:nvSpPr>
        <p:spPr>
          <a:xfrm>
            <a:off x="1950229" y="3088120"/>
            <a:ext cx="2461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8"/>
          </p:nvPr>
        </p:nvSpPr>
        <p:spPr>
          <a:xfrm>
            <a:off x="1949971" y="3455500"/>
            <a:ext cx="24624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title" idx="9"/>
          </p:nvPr>
        </p:nvSpPr>
        <p:spPr>
          <a:xfrm flipH="1">
            <a:off x="5801161" y="3088120"/>
            <a:ext cx="2461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13"/>
          </p:nvPr>
        </p:nvSpPr>
        <p:spPr>
          <a:xfrm flipH="1">
            <a:off x="5801332" y="3455500"/>
            <a:ext cx="2461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14" hasCustomPrompt="1"/>
          </p:nvPr>
        </p:nvSpPr>
        <p:spPr>
          <a:xfrm>
            <a:off x="970889" y="3363293"/>
            <a:ext cx="734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15" hasCustomPrompt="1"/>
          </p:nvPr>
        </p:nvSpPr>
        <p:spPr>
          <a:xfrm flipH="1">
            <a:off x="4822654" y="3363293"/>
            <a:ext cx="734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86" name="Google Shape;86;p13"/>
          <p:cNvGrpSpPr/>
          <p:nvPr/>
        </p:nvGrpSpPr>
        <p:grpSpPr>
          <a:xfrm>
            <a:off x="2098" y="260529"/>
            <a:ext cx="9139800" cy="4622425"/>
            <a:chOff x="2098" y="260529"/>
            <a:chExt cx="9139800" cy="4622425"/>
          </a:xfrm>
        </p:grpSpPr>
        <p:cxnSp>
          <p:nvCxnSpPr>
            <p:cNvPr id="87" name="Google Shape;87;p13"/>
            <p:cNvCxnSpPr/>
            <p:nvPr/>
          </p:nvCxnSpPr>
          <p:spPr>
            <a:xfrm>
              <a:off x="2098" y="260529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13"/>
            <p:cNvCxnSpPr/>
            <p:nvPr/>
          </p:nvCxnSpPr>
          <p:spPr>
            <a:xfrm>
              <a:off x="2098" y="4882954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2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1" name="Google Shape;91;p14"/>
          <p:cNvGrpSpPr/>
          <p:nvPr/>
        </p:nvGrpSpPr>
        <p:grpSpPr>
          <a:xfrm>
            <a:off x="2100" y="260538"/>
            <a:ext cx="9139800" cy="4622425"/>
            <a:chOff x="2098" y="260529"/>
            <a:chExt cx="9139800" cy="4622425"/>
          </a:xfrm>
        </p:grpSpPr>
        <p:cxnSp>
          <p:nvCxnSpPr>
            <p:cNvPr id="92" name="Google Shape;92;p14"/>
            <p:cNvCxnSpPr/>
            <p:nvPr/>
          </p:nvCxnSpPr>
          <p:spPr>
            <a:xfrm>
              <a:off x="2098" y="260529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14"/>
            <p:cNvCxnSpPr/>
            <p:nvPr/>
          </p:nvCxnSpPr>
          <p:spPr>
            <a:xfrm>
              <a:off x="2098" y="4882954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2_1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6" name="Google Shape;96;p15"/>
          <p:cNvGrpSpPr/>
          <p:nvPr/>
        </p:nvGrpSpPr>
        <p:grpSpPr>
          <a:xfrm>
            <a:off x="2100" y="260538"/>
            <a:ext cx="9139800" cy="4622425"/>
            <a:chOff x="2098" y="260529"/>
            <a:chExt cx="9139800" cy="4622425"/>
          </a:xfrm>
        </p:grpSpPr>
        <p:cxnSp>
          <p:nvCxnSpPr>
            <p:cNvPr id="97" name="Google Shape;97;p15"/>
            <p:cNvCxnSpPr/>
            <p:nvPr/>
          </p:nvCxnSpPr>
          <p:spPr>
            <a:xfrm>
              <a:off x="2098" y="260529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15"/>
            <p:cNvCxnSpPr/>
            <p:nvPr/>
          </p:nvCxnSpPr>
          <p:spPr>
            <a:xfrm>
              <a:off x="2098" y="4882954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4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>
            <a:spLocks noGrp="1"/>
          </p:cNvSpPr>
          <p:nvPr>
            <p:ph type="title"/>
          </p:nvPr>
        </p:nvSpPr>
        <p:spPr>
          <a:xfrm>
            <a:off x="826626" y="1748700"/>
            <a:ext cx="37011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ubTitle" idx="1"/>
          </p:nvPr>
        </p:nvSpPr>
        <p:spPr>
          <a:xfrm>
            <a:off x="827366" y="2297400"/>
            <a:ext cx="3699600" cy="10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102" name="Google Shape;102;p16"/>
          <p:cNvGrpSpPr/>
          <p:nvPr/>
        </p:nvGrpSpPr>
        <p:grpSpPr>
          <a:xfrm>
            <a:off x="2100" y="260538"/>
            <a:ext cx="9139800" cy="4622425"/>
            <a:chOff x="2098" y="260529"/>
            <a:chExt cx="9139800" cy="4622425"/>
          </a:xfrm>
        </p:grpSpPr>
        <p:cxnSp>
          <p:nvCxnSpPr>
            <p:cNvPr id="103" name="Google Shape;103;p16"/>
            <p:cNvCxnSpPr/>
            <p:nvPr/>
          </p:nvCxnSpPr>
          <p:spPr>
            <a:xfrm>
              <a:off x="2098" y="260529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16"/>
            <p:cNvCxnSpPr/>
            <p:nvPr/>
          </p:nvCxnSpPr>
          <p:spPr>
            <a:xfrm>
              <a:off x="2098" y="4882954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_1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>
            <a:spLocks noGrp="1"/>
          </p:cNvSpPr>
          <p:nvPr>
            <p:ph type="title"/>
          </p:nvPr>
        </p:nvSpPr>
        <p:spPr>
          <a:xfrm>
            <a:off x="1265100" y="3091363"/>
            <a:ext cx="6613800" cy="971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1"/>
          </p:nvPr>
        </p:nvSpPr>
        <p:spPr>
          <a:xfrm>
            <a:off x="1266467" y="4053013"/>
            <a:ext cx="66111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108" name="Google Shape;108;p17"/>
          <p:cNvGrpSpPr/>
          <p:nvPr/>
        </p:nvGrpSpPr>
        <p:grpSpPr>
          <a:xfrm>
            <a:off x="2100" y="260538"/>
            <a:ext cx="9139800" cy="4622425"/>
            <a:chOff x="2098" y="260529"/>
            <a:chExt cx="9139800" cy="4622425"/>
          </a:xfrm>
        </p:grpSpPr>
        <p:cxnSp>
          <p:nvCxnSpPr>
            <p:cNvPr id="109" name="Google Shape;109;p17"/>
            <p:cNvCxnSpPr/>
            <p:nvPr/>
          </p:nvCxnSpPr>
          <p:spPr>
            <a:xfrm>
              <a:off x="2098" y="260529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17"/>
            <p:cNvCxnSpPr/>
            <p:nvPr/>
          </p:nvCxnSpPr>
          <p:spPr>
            <a:xfrm>
              <a:off x="2098" y="4882954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4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body" idx="1"/>
          </p:nvPr>
        </p:nvSpPr>
        <p:spPr>
          <a:xfrm>
            <a:off x="794950" y="1708150"/>
            <a:ext cx="3749400" cy="289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2"/>
          </p:nvPr>
        </p:nvSpPr>
        <p:spPr>
          <a:xfrm>
            <a:off x="4599650" y="1708150"/>
            <a:ext cx="3749400" cy="289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subTitle" idx="3"/>
          </p:nvPr>
        </p:nvSpPr>
        <p:spPr>
          <a:xfrm>
            <a:off x="720150" y="1253100"/>
            <a:ext cx="7704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6" name="Google Shape;116;p18"/>
          <p:cNvGrpSpPr/>
          <p:nvPr/>
        </p:nvGrpSpPr>
        <p:grpSpPr>
          <a:xfrm>
            <a:off x="2100" y="260538"/>
            <a:ext cx="9139800" cy="4622425"/>
            <a:chOff x="2098" y="260529"/>
            <a:chExt cx="9139800" cy="4622425"/>
          </a:xfrm>
        </p:grpSpPr>
        <p:cxnSp>
          <p:nvCxnSpPr>
            <p:cNvPr id="117" name="Google Shape;117;p18"/>
            <p:cNvCxnSpPr/>
            <p:nvPr/>
          </p:nvCxnSpPr>
          <p:spPr>
            <a:xfrm>
              <a:off x="2098" y="260529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18"/>
            <p:cNvCxnSpPr/>
            <p:nvPr/>
          </p:nvCxnSpPr>
          <p:spPr>
            <a:xfrm>
              <a:off x="2098" y="4882954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4_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subTitle" idx="1"/>
          </p:nvPr>
        </p:nvSpPr>
        <p:spPr>
          <a:xfrm>
            <a:off x="719929" y="2758440"/>
            <a:ext cx="2501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500">
                <a:latin typeface="Mulish Black"/>
                <a:ea typeface="Mulish Black"/>
                <a:cs typeface="Mulish Black"/>
                <a:sym typeface="Mulish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subTitle" idx="2"/>
          </p:nvPr>
        </p:nvSpPr>
        <p:spPr>
          <a:xfrm>
            <a:off x="719929" y="3133344"/>
            <a:ext cx="25017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ubTitle" idx="3"/>
          </p:nvPr>
        </p:nvSpPr>
        <p:spPr>
          <a:xfrm>
            <a:off x="3321150" y="2758440"/>
            <a:ext cx="2501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500">
                <a:latin typeface="Mulish Black"/>
                <a:ea typeface="Mulish Black"/>
                <a:cs typeface="Mulish Black"/>
                <a:sym typeface="Mulish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subTitle" idx="4"/>
          </p:nvPr>
        </p:nvSpPr>
        <p:spPr>
          <a:xfrm>
            <a:off x="3321150" y="3133344"/>
            <a:ext cx="25017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subTitle" idx="5"/>
          </p:nvPr>
        </p:nvSpPr>
        <p:spPr>
          <a:xfrm>
            <a:off x="5922371" y="2758440"/>
            <a:ext cx="2501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500">
                <a:latin typeface="Mulish Black"/>
                <a:ea typeface="Mulish Black"/>
                <a:cs typeface="Mulish Black"/>
                <a:sym typeface="Mulish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ubTitle" idx="6"/>
          </p:nvPr>
        </p:nvSpPr>
        <p:spPr>
          <a:xfrm>
            <a:off x="5922371" y="3133344"/>
            <a:ext cx="25017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7" name="Google Shape;127;p19"/>
          <p:cNvGrpSpPr/>
          <p:nvPr/>
        </p:nvGrpSpPr>
        <p:grpSpPr>
          <a:xfrm>
            <a:off x="2100" y="260538"/>
            <a:ext cx="9139800" cy="4622425"/>
            <a:chOff x="2098" y="260529"/>
            <a:chExt cx="9139800" cy="4622425"/>
          </a:xfrm>
        </p:grpSpPr>
        <p:cxnSp>
          <p:nvCxnSpPr>
            <p:cNvPr id="128" name="Google Shape;128;p19"/>
            <p:cNvCxnSpPr/>
            <p:nvPr/>
          </p:nvCxnSpPr>
          <p:spPr>
            <a:xfrm>
              <a:off x="2098" y="260529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19"/>
            <p:cNvCxnSpPr/>
            <p:nvPr/>
          </p:nvCxnSpPr>
          <p:spPr>
            <a:xfrm>
              <a:off x="2098" y="4882954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>
            <a:spLocks noGrp="1"/>
          </p:cNvSpPr>
          <p:nvPr>
            <p:ph type="title"/>
          </p:nvPr>
        </p:nvSpPr>
        <p:spPr>
          <a:xfrm>
            <a:off x="718637" y="1968379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subTitle" idx="1"/>
          </p:nvPr>
        </p:nvSpPr>
        <p:spPr>
          <a:xfrm>
            <a:off x="718637" y="2335829"/>
            <a:ext cx="1986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title" idx="2"/>
          </p:nvPr>
        </p:nvSpPr>
        <p:spPr>
          <a:xfrm>
            <a:off x="3579000" y="1968379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subTitle" idx="3"/>
          </p:nvPr>
        </p:nvSpPr>
        <p:spPr>
          <a:xfrm>
            <a:off x="3579000" y="2335829"/>
            <a:ext cx="1986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title" idx="4"/>
          </p:nvPr>
        </p:nvSpPr>
        <p:spPr>
          <a:xfrm>
            <a:off x="718637" y="3720405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ubTitle" idx="5"/>
          </p:nvPr>
        </p:nvSpPr>
        <p:spPr>
          <a:xfrm>
            <a:off x="718637" y="4087855"/>
            <a:ext cx="1986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title" idx="6"/>
          </p:nvPr>
        </p:nvSpPr>
        <p:spPr>
          <a:xfrm>
            <a:off x="3579000" y="3720405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subTitle" idx="7"/>
          </p:nvPr>
        </p:nvSpPr>
        <p:spPr>
          <a:xfrm>
            <a:off x="3579000" y="4087855"/>
            <a:ext cx="1986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title" idx="8"/>
          </p:nvPr>
        </p:nvSpPr>
        <p:spPr>
          <a:xfrm>
            <a:off x="6439363" y="1968379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0" name="Google Shape;140;p20"/>
          <p:cNvSpPr txBox="1">
            <a:spLocks noGrp="1"/>
          </p:cNvSpPr>
          <p:nvPr>
            <p:ph type="subTitle" idx="9"/>
          </p:nvPr>
        </p:nvSpPr>
        <p:spPr>
          <a:xfrm>
            <a:off x="6439363" y="2335829"/>
            <a:ext cx="1986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title" idx="13"/>
          </p:nvPr>
        </p:nvSpPr>
        <p:spPr>
          <a:xfrm>
            <a:off x="6439363" y="3720405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2" name="Google Shape;142;p20"/>
          <p:cNvSpPr txBox="1">
            <a:spLocks noGrp="1"/>
          </p:cNvSpPr>
          <p:nvPr>
            <p:ph type="subTitle" idx="14"/>
          </p:nvPr>
        </p:nvSpPr>
        <p:spPr>
          <a:xfrm>
            <a:off x="6439363" y="4087855"/>
            <a:ext cx="1986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0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4" name="Google Shape;144;p20"/>
          <p:cNvGrpSpPr/>
          <p:nvPr/>
        </p:nvGrpSpPr>
        <p:grpSpPr>
          <a:xfrm>
            <a:off x="2100" y="260538"/>
            <a:ext cx="9139800" cy="4622425"/>
            <a:chOff x="2098" y="260529"/>
            <a:chExt cx="9139800" cy="4622425"/>
          </a:xfrm>
        </p:grpSpPr>
        <p:cxnSp>
          <p:nvCxnSpPr>
            <p:cNvPr id="145" name="Google Shape;145;p20"/>
            <p:cNvCxnSpPr/>
            <p:nvPr/>
          </p:nvCxnSpPr>
          <p:spPr>
            <a:xfrm>
              <a:off x="2098" y="260529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20"/>
            <p:cNvCxnSpPr/>
            <p:nvPr/>
          </p:nvCxnSpPr>
          <p:spPr>
            <a:xfrm>
              <a:off x="2098" y="4882954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368350" y="2568550"/>
            <a:ext cx="4407300" cy="73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4114800" y="1483782"/>
            <a:ext cx="914400" cy="69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2369100" y="3444776"/>
            <a:ext cx="44058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18" name="Google Shape;18;p3"/>
          <p:cNvGrpSpPr/>
          <p:nvPr/>
        </p:nvGrpSpPr>
        <p:grpSpPr>
          <a:xfrm>
            <a:off x="2100" y="260538"/>
            <a:ext cx="9139800" cy="4622425"/>
            <a:chOff x="2098" y="260529"/>
            <a:chExt cx="9139800" cy="4622425"/>
          </a:xfrm>
        </p:grpSpPr>
        <p:cxnSp>
          <p:nvCxnSpPr>
            <p:cNvPr id="19" name="Google Shape;19;p3"/>
            <p:cNvCxnSpPr/>
            <p:nvPr/>
          </p:nvCxnSpPr>
          <p:spPr>
            <a:xfrm>
              <a:off x="2098" y="260529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3"/>
            <p:cNvCxnSpPr/>
            <p:nvPr/>
          </p:nvCxnSpPr>
          <p:spPr>
            <a:xfrm>
              <a:off x="2098" y="4882954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>
            <a:spLocks noGrp="1"/>
          </p:cNvSpPr>
          <p:nvPr>
            <p:ph type="title" hasCustomPrompt="1"/>
          </p:nvPr>
        </p:nvSpPr>
        <p:spPr>
          <a:xfrm>
            <a:off x="2284825" y="603858"/>
            <a:ext cx="4288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9" name="Google Shape;149;p21"/>
          <p:cNvSpPr txBox="1">
            <a:spLocks noGrp="1"/>
          </p:cNvSpPr>
          <p:nvPr>
            <p:ph type="subTitle" idx="1"/>
          </p:nvPr>
        </p:nvSpPr>
        <p:spPr>
          <a:xfrm>
            <a:off x="2284825" y="1322075"/>
            <a:ext cx="42885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title" idx="2" hasCustomPrompt="1"/>
          </p:nvPr>
        </p:nvSpPr>
        <p:spPr>
          <a:xfrm>
            <a:off x="2284825" y="1983402"/>
            <a:ext cx="4288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1" name="Google Shape;151;p21"/>
          <p:cNvSpPr txBox="1">
            <a:spLocks noGrp="1"/>
          </p:cNvSpPr>
          <p:nvPr>
            <p:ph type="subTitle" idx="3"/>
          </p:nvPr>
        </p:nvSpPr>
        <p:spPr>
          <a:xfrm>
            <a:off x="2284825" y="2702821"/>
            <a:ext cx="42885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52" name="Google Shape;152;p21"/>
          <p:cNvSpPr txBox="1">
            <a:spLocks noGrp="1"/>
          </p:cNvSpPr>
          <p:nvPr>
            <p:ph type="title" idx="4" hasCustomPrompt="1"/>
          </p:nvPr>
        </p:nvSpPr>
        <p:spPr>
          <a:xfrm>
            <a:off x="2284825" y="3363614"/>
            <a:ext cx="4288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3" name="Google Shape;153;p21"/>
          <p:cNvSpPr txBox="1">
            <a:spLocks noGrp="1"/>
          </p:cNvSpPr>
          <p:nvPr>
            <p:ph type="subTitle" idx="5"/>
          </p:nvPr>
        </p:nvSpPr>
        <p:spPr>
          <a:xfrm>
            <a:off x="2285125" y="4082442"/>
            <a:ext cx="42879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grpSp>
        <p:nvGrpSpPr>
          <p:cNvPr id="154" name="Google Shape;154;p21"/>
          <p:cNvGrpSpPr/>
          <p:nvPr/>
        </p:nvGrpSpPr>
        <p:grpSpPr>
          <a:xfrm>
            <a:off x="2100" y="260538"/>
            <a:ext cx="9139800" cy="4622425"/>
            <a:chOff x="2098" y="260529"/>
            <a:chExt cx="9139800" cy="4622425"/>
          </a:xfrm>
        </p:grpSpPr>
        <p:cxnSp>
          <p:nvCxnSpPr>
            <p:cNvPr id="155" name="Google Shape;155;p21"/>
            <p:cNvCxnSpPr/>
            <p:nvPr/>
          </p:nvCxnSpPr>
          <p:spPr>
            <a:xfrm>
              <a:off x="2098" y="260529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21"/>
            <p:cNvCxnSpPr/>
            <p:nvPr/>
          </p:nvCxnSpPr>
          <p:spPr>
            <a:xfrm>
              <a:off x="2098" y="4882954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>
            <a:spLocks noGrp="1"/>
          </p:cNvSpPr>
          <p:nvPr>
            <p:ph type="title"/>
          </p:nvPr>
        </p:nvSpPr>
        <p:spPr>
          <a:xfrm>
            <a:off x="3544350" y="554873"/>
            <a:ext cx="4950900" cy="109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7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subTitle" idx="1"/>
          </p:nvPr>
        </p:nvSpPr>
        <p:spPr>
          <a:xfrm>
            <a:off x="3548250" y="1653413"/>
            <a:ext cx="49470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160" name="Google Shape;160;p22"/>
          <p:cNvGrpSpPr/>
          <p:nvPr/>
        </p:nvGrpSpPr>
        <p:grpSpPr>
          <a:xfrm>
            <a:off x="2100" y="260538"/>
            <a:ext cx="9139800" cy="4622425"/>
            <a:chOff x="2098" y="260529"/>
            <a:chExt cx="9139800" cy="4622425"/>
          </a:xfrm>
        </p:grpSpPr>
        <p:cxnSp>
          <p:nvCxnSpPr>
            <p:cNvPr id="161" name="Google Shape;161;p22"/>
            <p:cNvCxnSpPr/>
            <p:nvPr/>
          </p:nvCxnSpPr>
          <p:spPr>
            <a:xfrm>
              <a:off x="2098" y="260529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Google Shape;162;p22"/>
            <p:cNvCxnSpPr/>
            <p:nvPr/>
          </p:nvCxnSpPr>
          <p:spPr>
            <a:xfrm>
              <a:off x="2098" y="4882954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63" name="Google Shape;163;p22"/>
          <p:cNvSpPr txBox="1"/>
          <p:nvPr/>
        </p:nvSpPr>
        <p:spPr>
          <a:xfrm>
            <a:off x="3548250" y="3450348"/>
            <a:ext cx="49470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rPr>
              <a:t>CREDITS: This presentation template was created by </a:t>
            </a:r>
            <a:r>
              <a:rPr lang="en" sz="1300" b="1">
                <a:solidFill>
                  <a:schemeClr val="lt1"/>
                </a:solidFill>
                <a:uFill>
                  <a:noFill/>
                </a:uFill>
                <a:latin typeface="Hind Siliguri"/>
                <a:ea typeface="Hind Siliguri"/>
                <a:cs typeface="Hind Siliguri"/>
                <a:sym typeface="Hind Siligu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00"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rPr>
              <a:t>, including icons by </a:t>
            </a:r>
            <a:r>
              <a:rPr lang="en" sz="1300" b="1">
                <a:solidFill>
                  <a:schemeClr val="lt1"/>
                </a:solidFill>
                <a:uFill>
                  <a:noFill/>
                </a:uFill>
                <a:latin typeface="Hind Siliguri"/>
                <a:ea typeface="Hind Siliguri"/>
                <a:cs typeface="Hind Siliguri"/>
                <a:sym typeface="Hind Siligu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00"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rPr>
              <a:t>, infographics &amp; images by </a:t>
            </a:r>
            <a:r>
              <a:rPr lang="en" sz="1300" b="1">
                <a:solidFill>
                  <a:schemeClr val="lt1"/>
                </a:solidFill>
                <a:uFill>
                  <a:noFill/>
                </a:uFill>
                <a:latin typeface="Hind Siliguri"/>
                <a:ea typeface="Hind Siliguri"/>
                <a:cs typeface="Hind Siliguri"/>
                <a:sym typeface="Hind Siligu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00" b="1">
              <a:solidFill>
                <a:schemeClr val="lt1"/>
              </a:solidFill>
              <a:latin typeface="Hind Siliguri"/>
              <a:ea typeface="Hind Siliguri"/>
              <a:cs typeface="Hind Siliguri"/>
              <a:sym typeface="Hind Siligu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23"/>
          <p:cNvGrpSpPr/>
          <p:nvPr/>
        </p:nvGrpSpPr>
        <p:grpSpPr>
          <a:xfrm>
            <a:off x="253399" y="413427"/>
            <a:ext cx="1750627" cy="804600"/>
            <a:chOff x="251000" y="518202"/>
            <a:chExt cx="1750627" cy="804600"/>
          </a:xfrm>
        </p:grpSpPr>
        <p:sp>
          <p:nvSpPr>
            <p:cNvPr id="166" name="Google Shape;166;p23"/>
            <p:cNvSpPr/>
            <p:nvPr/>
          </p:nvSpPr>
          <p:spPr>
            <a:xfrm>
              <a:off x="725663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67" name="Google Shape;167;p23"/>
            <p:cNvPicPr preferRelativeResize="0"/>
            <p:nvPr/>
          </p:nvPicPr>
          <p:blipFill rotWithShape="1">
            <a:blip r:embed="rId2">
              <a:alphaModFix/>
            </a:blip>
            <a:srcRect l="16276" t="16086" r="15991" b="16181"/>
            <a:stretch/>
          </p:blipFill>
          <p:spPr>
            <a:xfrm>
              <a:off x="251000" y="521502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68" name="Google Shape;168;p23"/>
            <p:cNvSpPr/>
            <p:nvPr/>
          </p:nvSpPr>
          <p:spPr>
            <a:xfrm>
              <a:off x="1200327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Google Shape;169;p23"/>
          <p:cNvGrpSpPr/>
          <p:nvPr/>
        </p:nvGrpSpPr>
        <p:grpSpPr>
          <a:xfrm>
            <a:off x="7139974" y="3928152"/>
            <a:ext cx="1750627" cy="804600"/>
            <a:chOff x="6985175" y="365802"/>
            <a:chExt cx="1750627" cy="804600"/>
          </a:xfrm>
        </p:grpSpPr>
        <p:sp>
          <p:nvSpPr>
            <p:cNvPr id="170" name="Google Shape;170;p23"/>
            <p:cNvSpPr/>
            <p:nvPr/>
          </p:nvSpPr>
          <p:spPr>
            <a:xfrm>
              <a:off x="7459838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71" name="Google Shape;171;p23"/>
            <p:cNvPicPr preferRelativeResize="0"/>
            <p:nvPr/>
          </p:nvPicPr>
          <p:blipFill rotWithShape="1">
            <a:blip r:embed="rId2">
              <a:alphaModFix/>
            </a:blip>
            <a:srcRect l="16276" t="16086" r="15991" b="16181"/>
            <a:stretch/>
          </p:blipFill>
          <p:spPr>
            <a:xfrm>
              <a:off x="6985175" y="367416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72" name="Google Shape;172;p23"/>
            <p:cNvSpPr/>
            <p:nvPr/>
          </p:nvSpPr>
          <p:spPr>
            <a:xfrm>
              <a:off x="7934502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" name="Google Shape;173;p23"/>
          <p:cNvGrpSpPr/>
          <p:nvPr/>
        </p:nvGrpSpPr>
        <p:grpSpPr>
          <a:xfrm>
            <a:off x="2100" y="260538"/>
            <a:ext cx="9139800" cy="4622425"/>
            <a:chOff x="2098" y="260529"/>
            <a:chExt cx="9139800" cy="4622425"/>
          </a:xfrm>
        </p:grpSpPr>
        <p:cxnSp>
          <p:nvCxnSpPr>
            <p:cNvPr id="174" name="Google Shape;174;p23"/>
            <p:cNvCxnSpPr/>
            <p:nvPr/>
          </p:nvCxnSpPr>
          <p:spPr>
            <a:xfrm>
              <a:off x="2098" y="260529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Google Shape;175;p23"/>
            <p:cNvCxnSpPr/>
            <p:nvPr/>
          </p:nvCxnSpPr>
          <p:spPr>
            <a:xfrm>
              <a:off x="2098" y="4882954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24"/>
          <p:cNvGrpSpPr/>
          <p:nvPr/>
        </p:nvGrpSpPr>
        <p:grpSpPr>
          <a:xfrm>
            <a:off x="2100" y="260538"/>
            <a:ext cx="9139800" cy="4622425"/>
            <a:chOff x="2098" y="260529"/>
            <a:chExt cx="9139800" cy="4622425"/>
          </a:xfrm>
        </p:grpSpPr>
        <p:cxnSp>
          <p:nvCxnSpPr>
            <p:cNvPr id="178" name="Google Shape;178;p24"/>
            <p:cNvCxnSpPr/>
            <p:nvPr/>
          </p:nvCxnSpPr>
          <p:spPr>
            <a:xfrm>
              <a:off x="2098" y="260529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24"/>
            <p:cNvCxnSpPr/>
            <p:nvPr/>
          </p:nvCxnSpPr>
          <p:spPr>
            <a:xfrm>
              <a:off x="2098" y="4882954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80" name="Google Shape;180;p24"/>
          <p:cNvGrpSpPr/>
          <p:nvPr/>
        </p:nvGrpSpPr>
        <p:grpSpPr>
          <a:xfrm>
            <a:off x="7139974" y="413427"/>
            <a:ext cx="1750627" cy="804600"/>
            <a:chOff x="6985175" y="365802"/>
            <a:chExt cx="1750627" cy="804600"/>
          </a:xfrm>
        </p:grpSpPr>
        <p:sp>
          <p:nvSpPr>
            <p:cNvPr id="181" name="Google Shape;181;p24"/>
            <p:cNvSpPr/>
            <p:nvPr/>
          </p:nvSpPr>
          <p:spPr>
            <a:xfrm>
              <a:off x="7459838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82" name="Google Shape;182;p24"/>
            <p:cNvPicPr preferRelativeResize="0"/>
            <p:nvPr/>
          </p:nvPicPr>
          <p:blipFill rotWithShape="1">
            <a:blip r:embed="rId2">
              <a:alphaModFix/>
            </a:blip>
            <a:srcRect l="16276" t="16086" r="15991" b="16181"/>
            <a:stretch/>
          </p:blipFill>
          <p:spPr>
            <a:xfrm>
              <a:off x="6985175" y="367416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83" name="Google Shape;183;p24"/>
            <p:cNvSpPr/>
            <p:nvPr/>
          </p:nvSpPr>
          <p:spPr>
            <a:xfrm>
              <a:off x="7934502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" name="Google Shape;184;p24"/>
          <p:cNvGrpSpPr/>
          <p:nvPr/>
        </p:nvGrpSpPr>
        <p:grpSpPr>
          <a:xfrm>
            <a:off x="253399" y="3928152"/>
            <a:ext cx="1750627" cy="804600"/>
            <a:chOff x="251000" y="518202"/>
            <a:chExt cx="1750627" cy="804600"/>
          </a:xfrm>
        </p:grpSpPr>
        <p:sp>
          <p:nvSpPr>
            <p:cNvPr id="185" name="Google Shape;185;p24"/>
            <p:cNvSpPr/>
            <p:nvPr/>
          </p:nvSpPr>
          <p:spPr>
            <a:xfrm>
              <a:off x="725663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86" name="Google Shape;186;p24"/>
            <p:cNvPicPr preferRelativeResize="0"/>
            <p:nvPr/>
          </p:nvPicPr>
          <p:blipFill rotWithShape="1">
            <a:blip r:embed="rId2">
              <a:alphaModFix/>
            </a:blip>
            <a:srcRect l="16276" t="16086" r="15991" b="16181"/>
            <a:stretch/>
          </p:blipFill>
          <p:spPr>
            <a:xfrm>
              <a:off x="251000" y="521502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87" name="Google Shape;187;p24"/>
            <p:cNvSpPr/>
            <p:nvPr/>
          </p:nvSpPr>
          <p:spPr>
            <a:xfrm>
              <a:off x="1200327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716900" y="1204249"/>
            <a:ext cx="7704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ulish SemiBold"/>
              <a:buAutoNum type="arabicPeriod"/>
              <a:defRPr sz="11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1501925" y="2762928"/>
            <a:ext cx="2913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title" idx="2"/>
          </p:nvPr>
        </p:nvSpPr>
        <p:spPr>
          <a:xfrm>
            <a:off x="4728775" y="2762928"/>
            <a:ext cx="2913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1"/>
          </p:nvPr>
        </p:nvSpPr>
        <p:spPr>
          <a:xfrm>
            <a:off x="4728775" y="3131953"/>
            <a:ext cx="29133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3"/>
          </p:nvPr>
        </p:nvSpPr>
        <p:spPr>
          <a:xfrm>
            <a:off x="1501925" y="3131953"/>
            <a:ext cx="29139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 idx="4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7114379" y="4747621"/>
            <a:ext cx="111863" cy="48162"/>
          </a:xfrm>
          <a:custGeom>
            <a:avLst/>
            <a:gdLst/>
            <a:ahLst/>
            <a:cxnLst/>
            <a:rect l="l" t="t" r="r" b="b"/>
            <a:pathLst>
              <a:path w="2966" h="1277" fill="none" extrusionOk="0">
                <a:moveTo>
                  <a:pt x="0" y="19"/>
                </a:moveTo>
                <a:lnTo>
                  <a:pt x="0" y="19"/>
                </a:lnTo>
                <a:lnTo>
                  <a:pt x="0" y="19"/>
                </a:lnTo>
                <a:lnTo>
                  <a:pt x="601" y="0"/>
                </a:lnTo>
                <a:lnTo>
                  <a:pt x="601" y="0"/>
                </a:lnTo>
                <a:lnTo>
                  <a:pt x="1220" y="19"/>
                </a:lnTo>
                <a:lnTo>
                  <a:pt x="1802" y="75"/>
                </a:lnTo>
                <a:lnTo>
                  <a:pt x="1802" y="75"/>
                </a:lnTo>
                <a:lnTo>
                  <a:pt x="2121" y="113"/>
                </a:lnTo>
                <a:lnTo>
                  <a:pt x="2308" y="150"/>
                </a:lnTo>
                <a:lnTo>
                  <a:pt x="2496" y="188"/>
                </a:lnTo>
                <a:lnTo>
                  <a:pt x="2684" y="263"/>
                </a:lnTo>
                <a:lnTo>
                  <a:pt x="2759" y="319"/>
                </a:lnTo>
                <a:lnTo>
                  <a:pt x="2834" y="376"/>
                </a:lnTo>
                <a:lnTo>
                  <a:pt x="2890" y="432"/>
                </a:lnTo>
                <a:lnTo>
                  <a:pt x="2928" y="507"/>
                </a:lnTo>
                <a:lnTo>
                  <a:pt x="2946" y="582"/>
                </a:lnTo>
                <a:lnTo>
                  <a:pt x="2965" y="676"/>
                </a:lnTo>
                <a:lnTo>
                  <a:pt x="2965" y="676"/>
                </a:lnTo>
                <a:lnTo>
                  <a:pt x="2965" y="770"/>
                </a:lnTo>
                <a:lnTo>
                  <a:pt x="2928" y="864"/>
                </a:lnTo>
                <a:lnTo>
                  <a:pt x="2890" y="976"/>
                </a:lnTo>
                <a:lnTo>
                  <a:pt x="2834" y="1089"/>
                </a:lnTo>
                <a:lnTo>
                  <a:pt x="2834" y="1089"/>
                </a:lnTo>
                <a:lnTo>
                  <a:pt x="2796" y="1126"/>
                </a:lnTo>
                <a:lnTo>
                  <a:pt x="2740" y="1183"/>
                </a:lnTo>
                <a:lnTo>
                  <a:pt x="2665" y="1201"/>
                </a:lnTo>
                <a:lnTo>
                  <a:pt x="2590" y="1239"/>
                </a:lnTo>
                <a:lnTo>
                  <a:pt x="2402" y="1258"/>
                </a:lnTo>
                <a:lnTo>
                  <a:pt x="2177" y="1276"/>
                </a:lnTo>
                <a:lnTo>
                  <a:pt x="2177" y="1276"/>
                </a:lnTo>
                <a:lnTo>
                  <a:pt x="1896" y="1258"/>
                </a:lnTo>
                <a:lnTo>
                  <a:pt x="1614" y="1220"/>
                </a:lnTo>
                <a:lnTo>
                  <a:pt x="1389" y="1183"/>
                </a:lnTo>
                <a:lnTo>
                  <a:pt x="1220" y="1145"/>
                </a:lnTo>
                <a:lnTo>
                  <a:pt x="1220" y="1145"/>
                </a:lnTo>
                <a:lnTo>
                  <a:pt x="976" y="1051"/>
                </a:lnTo>
                <a:lnTo>
                  <a:pt x="770" y="939"/>
                </a:lnTo>
                <a:lnTo>
                  <a:pt x="601" y="826"/>
                </a:lnTo>
                <a:lnTo>
                  <a:pt x="432" y="676"/>
                </a:lnTo>
                <a:lnTo>
                  <a:pt x="301" y="526"/>
                </a:lnTo>
                <a:lnTo>
                  <a:pt x="169" y="376"/>
                </a:lnTo>
                <a:lnTo>
                  <a:pt x="75" y="207"/>
                </a:lnTo>
                <a:lnTo>
                  <a:pt x="0" y="19"/>
                </a:lnTo>
                <a:lnTo>
                  <a:pt x="0" y="19"/>
                </a:ln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6344360" y="4890557"/>
            <a:ext cx="21988" cy="66567"/>
          </a:xfrm>
          <a:custGeom>
            <a:avLst/>
            <a:gdLst/>
            <a:ahLst/>
            <a:cxnLst/>
            <a:rect l="l" t="t" r="r" b="b"/>
            <a:pathLst>
              <a:path w="583" h="1765" fill="none" extrusionOk="0">
                <a:moveTo>
                  <a:pt x="1" y="1765"/>
                </a:moveTo>
                <a:lnTo>
                  <a:pt x="1" y="1765"/>
                </a:lnTo>
                <a:lnTo>
                  <a:pt x="1" y="1521"/>
                </a:lnTo>
                <a:lnTo>
                  <a:pt x="1" y="1277"/>
                </a:lnTo>
                <a:lnTo>
                  <a:pt x="39" y="1052"/>
                </a:lnTo>
                <a:lnTo>
                  <a:pt x="95" y="808"/>
                </a:lnTo>
                <a:lnTo>
                  <a:pt x="170" y="583"/>
                </a:lnTo>
                <a:lnTo>
                  <a:pt x="264" y="376"/>
                </a:lnTo>
                <a:lnTo>
                  <a:pt x="414" y="170"/>
                </a:lnTo>
                <a:lnTo>
                  <a:pt x="583" y="1"/>
                </a:lnTo>
                <a:lnTo>
                  <a:pt x="583" y="1"/>
                </a:lnTo>
                <a:lnTo>
                  <a:pt x="470" y="170"/>
                </a:lnTo>
                <a:lnTo>
                  <a:pt x="376" y="339"/>
                </a:lnTo>
                <a:lnTo>
                  <a:pt x="282" y="508"/>
                </a:lnTo>
                <a:lnTo>
                  <a:pt x="207" y="695"/>
                </a:lnTo>
                <a:lnTo>
                  <a:pt x="95" y="1052"/>
                </a:lnTo>
                <a:lnTo>
                  <a:pt x="39" y="1389"/>
                </a:lnTo>
                <a:lnTo>
                  <a:pt x="39" y="1389"/>
                </a:lnTo>
                <a:lnTo>
                  <a:pt x="20" y="1577"/>
                </a:lnTo>
                <a:lnTo>
                  <a:pt x="1" y="1765"/>
                </a:ln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32;p5"/>
          <p:cNvGrpSpPr/>
          <p:nvPr/>
        </p:nvGrpSpPr>
        <p:grpSpPr>
          <a:xfrm>
            <a:off x="2100" y="260538"/>
            <a:ext cx="9139800" cy="4622425"/>
            <a:chOff x="2098" y="260529"/>
            <a:chExt cx="9139800" cy="4622425"/>
          </a:xfrm>
        </p:grpSpPr>
        <p:cxnSp>
          <p:nvCxnSpPr>
            <p:cNvPr id="33" name="Google Shape;33;p5"/>
            <p:cNvCxnSpPr/>
            <p:nvPr/>
          </p:nvCxnSpPr>
          <p:spPr>
            <a:xfrm>
              <a:off x="2098" y="260529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5"/>
            <p:cNvCxnSpPr/>
            <p:nvPr/>
          </p:nvCxnSpPr>
          <p:spPr>
            <a:xfrm>
              <a:off x="2098" y="4882954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5" name="Google Shape;35;p5"/>
          <p:cNvGrpSpPr/>
          <p:nvPr/>
        </p:nvGrpSpPr>
        <p:grpSpPr>
          <a:xfrm>
            <a:off x="2098" y="260529"/>
            <a:ext cx="9139800" cy="4622425"/>
            <a:chOff x="2098" y="260529"/>
            <a:chExt cx="9139800" cy="4622425"/>
          </a:xfrm>
        </p:grpSpPr>
        <p:cxnSp>
          <p:nvCxnSpPr>
            <p:cNvPr id="36" name="Google Shape;36;p5"/>
            <p:cNvCxnSpPr/>
            <p:nvPr/>
          </p:nvCxnSpPr>
          <p:spPr>
            <a:xfrm>
              <a:off x="2098" y="260529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5"/>
            <p:cNvCxnSpPr/>
            <p:nvPr/>
          </p:nvCxnSpPr>
          <p:spPr>
            <a:xfrm>
              <a:off x="2098" y="4882954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40" name="Google Shape;40;p6"/>
          <p:cNvGrpSpPr/>
          <p:nvPr/>
        </p:nvGrpSpPr>
        <p:grpSpPr>
          <a:xfrm>
            <a:off x="2100" y="260538"/>
            <a:ext cx="9139800" cy="4622425"/>
            <a:chOff x="2098" y="260529"/>
            <a:chExt cx="9139800" cy="4622425"/>
          </a:xfrm>
        </p:grpSpPr>
        <p:cxnSp>
          <p:nvCxnSpPr>
            <p:cNvPr id="41" name="Google Shape;41;p6"/>
            <p:cNvCxnSpPr/>
            <p:nvPr/>
          </p:nvCxnSpPr>
          <p:spPr>
            <a:xfrm>
              <a:off x="2098" y="260529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6"/>
            <p:cNvCxnSpPr/>
            <p:nvPr/>
          </p:nvCxnSpPr>
          <p:spPr>
            <a:xfrm>
              <a:off x="2098" y="4882954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1612500" y="1669800"/>
            <a:ext cx="5919000" cy="21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unito Light"/>
              <a:buChar char="●"/>
              <a:defRPr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○"/>
              <a:defRPr/>
            </a:lvl5pPr>
            <a:lvl6pPr marL="2743200" lvl="5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6pPr>
            <a:lvl7pPr marL="3200400" lvl="6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238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6" name="Google Shape;46;p7"/>
          <p:cNvGrpSpPr/>
          <p:nvPr/>
        </p:nvGrpSpPr>
        <p:grpSpPr>
          <a:xfrm>
            <a:off x="2100" y="260538"/>
            <a:ext cx="9139800" cy="4622425"/>
            <a:chOff x="2098" y="260529"/>
            <a:chExt cx="9139800" cy="4622425"/>
          </a:xfrm>
        </p:grpSpPr>
        <p:cxnSp>
          <p:nvCxnSpPr>
            <p:cNvPr id="47" name="Google Shape;47;p7"/>
            <p:cNvCxnSpPr/>
            <p:nvPr/>
          </p:nvCxnSpPr>
          <p:spPr>
            <a:xfrm>
              <a:off x="2098" y="260529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7"/>
            <p:cNvCxnSpPr/>
            <p:nvPr/>
          </p:nvCxnSpPr>
          <p:spPr>
            <a:xfrm>
              <a:off x="2098" y="4882954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1424100" y="1453800"/>
            <a:ext cx="6295800" cy="223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51" name="Google Shape;51;p8"/>
          <p:cNvGrpSpPr/>
          <p:nvPr/>
        </p:nvGrpSpPr>
        <p:grpSpPr>
          <a:xfrm>
            <a:off x="2100" y="260538"/>
            <a:ext cx="9139800" cy="4622425"/>
            <a:chOff x="2098" y="260529"/>
            <a:chExt cx="9139800" cy="4622425"/>
          </a:xfrm>
        </p:grpSpPr>
        <p:cxnSp>
          <p:nvCxnSpPr>
            <p:cNvPr id="52" name="Google Shape;52;p8"/>
            <p:cNvCxnSpPr/>
            <p:nvPr/>
          </p:nvCxnSpPr>
          <p:spPr>
            <a:xfrm>
              <a:off x="2098" y="260529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8"/>
            <p:cNvCxnSpPr/>
            <p:nvPr/>
          </p:nvCxnSpPr>
          <p:spPr>
            <a:xfrm>
              <a:off x="2098" y="4882954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1540200" y="2602043"/>
            <a:ext cx="6063600" cy="822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ubTitle" idx="1"/>
          </p:nvPr>
        </p:nvSpPr>
        <p:spPr>
          <a:xfrm>
            <a:off x="1540200" y="3426136"/>
            <a:ext cx="60636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57" name="Google Shape;57;p9"/>
          <p:cNvGrpSpPr/>
          <p:nvPr/>
        </p:nvGrpSpPr>
        <p:grpSpPr>
          <a:xfrm>
            <a:off x="2100" y="260538"/>
            <a:ext cx="9139800" cy="4622425"/>
            <a:chOff x="2098" y="260529"/>
            <a:chExt cx="9139800" cy="4622425"/>
          </a:xfrm>
        </p:grpSpPr>
        <p:cxnSp>
          <p:nvCxnSpPr>
            <p:cNvPr id="58" name="Google Shape;58;p9"/>
            <p:cNvCxnSpPr/>
            <p:nvPr/>
          </p:nvCxnSpPr>
          <p:spPr>
            <a:xfrm>
              <a:off x="2098" y="260529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Google Shape;59;p9"/>
            <p:cNvCxnSpPr/>
            <p:nvPr/>
          </p:nvCxnSpPr>
          <p:spPr>
            <a:xfrm>
              <a:off x="2098" y="4882954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2848975" y="3502025"/>
            <a:ext cx="5523900" cy="109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>
                <a:highlight>
                  <a:schemeClr val="dk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2" name="Google Shape;62;p10"/>
          <p:cNvGrpSpPr/>
          <p:nvPr/>
        </p:nvGrpSpPr>
        <p:grpSpPr>
          <a:xfrm>
            <a:off x="2098" y="260529"/>
            <a:ext cx="9139800" cy="4622425"/>
            <a:chOff x="2098" y="260529"/>
            <a:chExt cx="9139800" cy="4622425"/>
          </a:xfrm>
        </p:grpSpPr>
        <p:cxnSp>
          <p:nvCxnSpPr>
            <p:cNvPr id="63" name="Google Shape;63;p10"/>
            <p:cNvCxnSpPr/>
            <p:nvPr/>
          </p:nvCxnSpPr>
          <p:spPr>
            <a:xfrm>
              <a:off x="2098" y="260529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10"/>
            <p:cNvCxnSpPr/>
            <p:nvPr/>
          </p:nvCxnSpPr>
          <p:spPr>
            <a:xfrm>
              <a:off x="2098" y="4882954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750" y="539496"/>
            <a:ext cx="7708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ulish Black"/>
              <a:buNone/>
              <a:defRPr sz="35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Hind Siliguri"/>
              <a:buChar char="●"/>
              <a:defRPr sz="1500"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Hind Siliguri"/>
              <a:buChar char="○"/>
              <a:defRPr sz="1500"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Hind Siliguri"/>
              <a:buChar char="■"/>
              <a:defRPr sz="1500"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Hind Siliguri"/>
              <a:buChar char="●"/>
              <a:defRPr sz="1500"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Hind Siliguri"/>
              <a:buChar char="○"/>
              <a:defRPr sz="1500"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Hind Siliguri"/>
              <a:buChar char="■"/>
              <a:defRPr sz="1500"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Hind Siliguri"/>
              <a:buChar char="●"/>
              <a:defRPr sz="1500"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Hind Siliguri"/>
              <a:buChar char="○"/>
              <a:defRPr sz="1500"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Hind Siliguri"/>
              <a:buChar char="■"/>
              <a:defRPr sz="1500"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spacepol.2010.08.005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muse.jhu.edu/article/20912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25"/>
          <p:cNvGrpSpPr/>
          <p:nvPr/>
        </p:nvGrpSpPr>
        <p:grpSpPr>
          <a:xfrm flipH="1">
            <a:off x="5872622" y="802964"/>
            <a:ext cx="4717563" cy="2168100"/>
            <a:chOff x="-2812153" y="1027375"/>
            <a:chExt cx="4717563" cy="2168100"/>
          </a:xfrm>
        </p:grpSpPr>
        <p:sp>
          <p:nvSpPr>
            <p:cNvPr id="193" name="Google Shape;193;p25"/>
            <p:cNvSpPr/>
            <p:nvPr/>
          </p:nvSpPr>
          <p:spPr>
            <a:xfrm flipH="1">
              <a:off x="-1533071" y="1027375"/>
              <a:ext cx="2159400" cy="21681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94" name="Google Shape;194;p25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 flipH="1">
              <a:off x="-253990" y="1031725"/>
              <a:ext cx="2159400" cy="21594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95" name="Google Shape;195;p25"/>
            <p:cNvSpPr/>
            <p:nvPr/>
          </p:nvSpPr>
          <p:spPr>
            <a:xfrm flipH="1">
              <a:off x="-2812153" y="1027375"/>
              <a:ext cx="2159400" cy="21681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" name="Google Shape;196;p25"/>
          <p:cNvSpPr/>
          <p:nvPr/>
        </p:nvSpPr>
        <p:spPr>
          <a:xfrm>
            <a:off x="1060175" y="3890525"/>
            <a:ext cx="3635700" cy="5487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5"/>
          <p:cNvSpPr txBox="1">
            <a:spLocks noGrp="1"/>
          </p:cNvSpPr>
          <p:nvPr>
            <p:ph type="ctrTitle"/>
          </p:nvPr>
        </p:nvSpPr>
        <p:spPr>
          <a:xfrm>
            <a:off x="1060173" y="1475248"/>
            <a:ext cx="6519300" cy="21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ulish"/>
                <a:ea typeface="Mulish"/>
                <a:cs typeface="Mulish"/>
                <a:sym typeface="Mulish"/>
              </a:rPr>
              <a:t>嫦娥</a:t>
            </a:r>
            <a:r>
              <a:rPr lang="en"/>
              <a:t> </a:t>
            </a:r>
            <a:r>
              <a:rPr lang="en">
                <a:latin typeface="Mulish"/>
                <a:ea typeface="Mulish"/>
                <a:cs typeface="Mulish"/>
                <a:sym typeface="Mulish"/>
              </a:rPr>
              <a:t>Chang’e</a:t>
            </a:r>
            <a:endParaRPr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198" name="Google Shape;198;p25"/>
          <p:cNvSpPr txBox="1">
            <a:spLocks noGrp="1"/>
          </p:cNvSpPr>
          <p:nvPr>
            <p:ph type="subTitle" idx="1"/>
          </p:nvPr>
        </p:nvSpPr>
        <p:spPr>
          <a:xfrm>
            <a:off x="1141175" y="3982025"/>
            <a:ext cx="3473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Aidan McDougal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6"/>
          <p:cNvSpPr txBox="1">
            <a:spLocks noGrp="1"/>
          </p:cNvSpPr>
          <p:nvPr>
            <p:ph type="title" idx="4"/>
          </p:nvPr>
        </p:nvSpPr>
        <p:spPr>
          <a:xfrm>
            <a:off x="-365150" y="413425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ulish"/>
                <a:ea typeface="Mulish"/>
                <a:cs typeface="Mulish"/>
                <a:sym typeface="Mulish"/>
              </a:rPr>
              <a:t>Origin</a:t>
            </a:r>
            <a:endParaRPr>
              <a:latin typeface="Mulish"/>
              <a:ea typeface="Mulish"/>
              <a:cs typeface="Mulish"/>
              <a:sym typeface="Mulish"/>
            </a:endParaRPr>
          </a:p>
        </p:txBody>
      </p:sp>
      <p:grpSp>
        <p:nvGrpSpPr>
          <p:cNvPr id="204" name="Google Shape;204;p26"/>
          <p:cNvGrpSpPr/>
          <p:nvPr/>
        </p:nvGrpSpPr>
        <p:grpSpPr>
          <a:xfrm>
            <a:off x="253399" y="413427"/>
            <a:ext cx="1750627" cy="804600"/>
            <a:chOff x="251000" y="518202"/>
            <a:chExt cx="1750627" cy="804600"/>
          </a:xfrm>
        </p:grpSpPr>
        <p:sp>
          <p:nvSpPr>
            <p:cNvPr id="205" name="Google Shape;205;p26"/>
            <p:cNvSpPr/>
            <p:nvPr/>
          </p:nvSpPr>
          <p:spPr>
            <a:xfrm>
              <a:off x="725663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6" name="Google Shape;206;p26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251000" y="521502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07" name="Google Shape;207;p26"/>
            <p:cNvSpPr/>
            <p:nvPr/>
          </p:nvSpPr>
          <p:spPr>
            <a:xfrm>
              <a:off x="1200327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26"/>
          <p:cNvGrpSpPr/>
          <p:nvPr/>
        </p:nvGrpSpPr>
        <p:grpSpPr>
          <a:xfrm>
            <a:off x="7139974" y="3928152"/>
            <a:ext cx="1750627" cy="804600"/>
            <a:chOff x="6985175" y="365802"/>
            <a:chExt cx="1750627" cy="804600"/>
          </a:xfrm>
        </p:grpSpPr>
        <p:sp>
          <p:nvSpPr>
            <p:cNvPr id="209" name="Google Shape;209;p26"/>
            <p:cNvSpPr/>
            <p:nvPr/>
          </p:nvSpPr>
          <p:spPr>
            <a:xfrm>
              <a:off x="7459838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10" name="Google Shape;210;p26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6985175" y="367416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11" name="Google Shape;211;p26"/>
            <p:cNvSpPr/>
            <p:nvPr/>
          </p:nvSpPr>
          <p:spPr>
            <a:xfrm>
              <a:off x="7934502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" name="Google Shape;212;p26"/>
          <p:cNvSpPr txBox="1"/>
          <p:nvPr/>
        </p:nvSpPr>
        <p:spPr>
          <a:xfrm>
            <a:off x="720000" y="1218025"/>
            <a:ext cx="4146600" cy="3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"/>
              <a:buChar char="★"/>
            </a:pPr>
            <a:r>
              <a:rPr lang="en" sz="1600"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rPr>
              <a:t>Said to have originated during the Warring States Period</a:t>
            </a:r>
            <a:endParaRPr sz="1600">
              <a:solidFill>
                <a:schemeClr val="lt1"/>
              </a:solidFill>
              <a:latin typeface="Hind Siliguri"/>
              <a:ea typeface="Hind Siliguri"/>
              <a:cs typeface="Hind Siliguri"/>
              <a:sym typeface="Hind Siliguri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"/>
              <a:buChar char="★"/>
            </a:pPr>
            <a:r>
              <a:rPr lang="en" sz="1600"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rPr>
              <a:t>Originally known as Heng’e</a:t>
            </a:r>
            <a:endParaRPr sz="1600">
              <a:solidFill>
                <a:schemeClr val="lt1"/>
              </a:solidFill>
              <a:latin typeface="Hind Siliguri"/>
              <a:ea typeface="Hind Siliguri"/>
              <a:cs typeface="Hind Siliguri"/>
              <a:sym typeface="Hind Siliguri"/>
            </a:endParaRPr>
          </a:p>
          <a:p>
            <a:pPr marL="914400" lvl="1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"/>
              <a:buChar char="○"/>
            </a:pPr>
            <a:r>
              <a:rPr lang="en" sz="1600"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rPr>
              <a:t>Name change due to a Han emperor with the same name</a:t>
            </a:r>
            <a:endParaRPr sz="1600">
              <a:solidFill>
                <a:schemeClr val="lt1"/>
              </a:solidFill>
              <a:latin typeface="Hind Siliguri"/>
              <a:ea typeface="Hind Siliguri"/>
              <a:cs typeface="Hind Siliguri"/>
              <a:sym typeface="Hind Siliguri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"/>
              <a:buChar char="★"/>
            </a:pPr>
            <a:r>
              <a:rPr lang="en" sz="1600"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rPr>
              <a:t>More fleshed-out versions of the story popularized during the Han Dynasty</a:t>
            </a:r>
            <a:endParaRPr sz="1600">
              <a:solidFill>
                <a:schemeClr val="lt1"/>
              </a:solidFill>
              <a:latin typeface="Hind Siliguri"/>
              <a:ea typeface="Hind Siliguri"/>
              <a:cs typeface="Hind Siliguri"/>
              <a:sym typeface="Hind Siliguri"/>
            </a:endParaRPr>
          </a:p>
        </p:txBody>
      </p:sp>
      <p:pic>
        <p:nvPicPr>
          <p:cNvPr id="213" name="Google Shape;21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8234" y="769651"/>
            <a:ext cx="2182467" cy="3105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ulish"/>
                <a:ea typeface="Mulish"/>
                <a:cs typeface="Mulish"/>
                <a:sym typeface="Mulish"/>
              </a:rPr>
              <a:t>The Myth</a:t>
            </a:r>
            <a:endParaRPr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219" name="Google Shape;219;p27"/>
          <p:cNvSpPr/>
          <p:nvPr/>
        </p:nvSpPr>
        <p:spPr>
          <a:xfrm>
            <a:off x="180296" y="310898"/>
            <a:ext cx="914400" cy="9144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" name="Google Shape;220;p27"/>
          <p:cNvGrpSpPr/>
          <p:nvPr/>
        </p:nvGrpSpPr>
        <p:grpSpPr>
          <a:xfrm>
            <a:off x="374835" y="539510"/>
            <a:ext cx="525330" cy="457193"/>
            <a:chOff x="7736250" y="1973700"/>
            <a:chExt cx="375450" cy="375425"/>
          </a:xfrm>
        </p:grpSpPr>
        <p:sp>
          <p:nvSpPr>
            <p:cNvPr id="221" name="Google Shape;221;p27"/>
            <p:cNvSpPr/>
            <p:nvPr/>
          </p:nvSpPr>
          <p:spPr>
            <a:xfrm>
              <a:off x="7736250" y="2017475"/>
              <a:ext cx="22575" cy="22575"/>
            </a:xfrm>
            <a:custGeom>
              <a:avLst/>
              <a:gdLst/>
              <a:ahLst/>
              <a:cxnLst/>
              <a:rect l="l" t="t" r="r" b="b"/>
              <a:pathLst>
                <a:path w="903" h="903" extrusionOk="0">
                  <a:moveTo>
                    <a:pt x="1" y="1"/>
                  </a:moveTo>
                  <a:lnTo>
                    <a:pt x="1" y="902"/>
                  </a:lnTo>
                  <a:lnTo>
                    <a:pt x="902" y="902"/>
                  </a:lnTo>
                  <a:lnTo>
                    <a:pt x="9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7"/>
            <p:cNvSpPr/>
            <p:nvPr/>
          </p:nvSpPr>
          <p:spPr>
            <a:xfrm>
              <a:off x="7758800" y="2305325"/>
              <a:ext cx="21900" cy="21925"/>
            </a:xfrm>
            <a:custGeom>
              <a:avLst/>
              <a:gdLst/>
              <a:ahLst/>
              <a:cxnLst/>
              <a:rect l="l" t="t" r="r" b="b"/>
              <a:pathLst>
                <a:path w="876" h="877" extrusionOk="0">
                  <a:moveTo>
                    <a:pt x="0" y="0"/>
                  </a:moveTo>
                  <a:lnTo>
                    <a:pt x="0" y="876"/>
                  </a:lnTo>
                  <a:lnTo>
                    <a:pt x="876" y="876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7"/>
            <p:cNvSpPr/>
            <p:nvPr/>
          </p:nvSpPr>
          <p:spPr>
            <a:xfrm>
              <a:off x="7780675" y="1995600"/>
              <a:ext cx="21925" cy="21900"/>
            </a:xfrm>
            <a:custGeom>
              <a:avLst/>
              <a:gdLst/>
              <a:ahLst/>
              <a:cxnLst/>
              <a:rect l="l" t="t" r="r" b="b"/>
              <a:pathLst>
                <a:path w="877" h="876" extrusionOk="0">
                  <a:moveTo>
                    <a:pt x="1" y="0"/>
                  </a:moveTo>
                  <a:lnTo>
                    <a:pt x="1" y="876"/>
                  </a:lnTo>
                  <a:lnTo>
                    <a:pt x="877" y="876"/>
                  </a:lnTo>
                  <a:lnTo>
                    <a:pt x="8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7"/>
            <p:cNvSpPr/>
            <p:nvPr/>
          </p:nvSpPr>
          <p:spPr>
            <a:xfrm>
              <a:off x="8089775" y="2040025"/>
              <a:ext cx="21925" cy="21925"/>
            </a:xfrm>
            <a:custGeom>
              <a:avLst/>
              <a:gdLst/>
              <a:ahLst/>
              <a:cxnLst/>
              <a:rect l="l" t="t" r="r" b="b"/>
              <a:pathLst>
                <a:path w="877" h="877" extrusionOk="0">
                  <a:moveTo>
                    <a:pt x="0" y="0"/>
                  </a:moveTo>
                  <a:lnTo>
                    <a:pt x="0" y="876"/>
                  </a:lnTo>
                  <a:lnTo>
                    <a:pt x="876" y="876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7"/>
            <p:cNvSpPr/>
            <p:nvPr/>
          </p:nvSpPr>
          <p:spPr>
            <a:xfrm>
              <a:off x="8024100" y="2149500"/>
              <a:ext cx="21900" cy="22550"/>
            </a:xfrm>
            <a:custGeom>
              <a:avLst/>
              <a:gdLst/>
              <a:ahLst/>
              <a:cxnLst/>
              <a:rect l="l" t="t" r="r" b="b"/>
              <a:pathLst>
                <a:path w="876" h="902" extrusionOk="0">
                  <a:moveTo>
                    <a:pt x="0" y="0"/>
                  </a:moveTo>
                  <a:lnTo>
                    <a:pt x="0" y="902"/>
                  </a:lnTo>
                  <a:lnTo>
                    <a:pt x="876" y="902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7979650" y="2127600"/>
              <a:ext cx="22575" cy="21925"/>
            </a:xfrm>
            <a:custGeom>
              <a:avLst/>
              <a:gdLst/>
              <a:ahLst/>
              <a:cxnLst/>
              <a:rect l="l" t="t" r="r" b="b"/>
              <a:pathLst>
                <a:path w="903" h="877" extrusionOk="0">
                  <a:moveTo>
                    <a:pt x="1" y="0"/>
                  </a:moveTo>
                  <a:lnTo>
                    <a:pt x="1" y="876"/>
                  </a:lnTo>
                  <a:lnTo>
                    <a:pt x="902" y="876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8045975" y="2327225"/>
              <a:ext cx="21925" cy="21900"/>
            </a:xfrm>
            <a:custGeom>
              <a:avLst/>
              <a:gdLst/>
              <a:ahLst/>
              <a:cxnLst/>
              <a:rect l="l" t="t" r="r" b="b"/>
              <a:pathLst>
                <a:path w="877" h="876" extrusionOk="0">
                  <a:moveTo>
                    <a:pt x="1" y="0"/>
                  </a:moveTo>
                  <a:lnTo>
                    <a:pt x="1" y="876"/>
                  </a:lnTo>
                  <a:lnTo>
                    <a:pt x="877" y="876"/>
                  </a:lnTo>
                  <a:lnTo>
                    <a:pt x="8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7"/>
            <p:cNvSpPr/>
            <p:nvPr/>
          </p:nvSpPr>
          <p:spPr>
            <a:xfrm>
              <a:off x="8024100" y="1973700"/>
              <a:ext cx="21900" cy="21925"/>
            </a:xfrm>
            <a:custGeom>
              <a:avLst/>
              <a:gdLst/>
              <a:ahLst/>
              <a:cxnLst/>
              <a:rect l="l" t="t" r="r" b="b"/>
              <a:pathLst>
                <a:path w="876" h="877" extrusionOk="0">
                  <a:moveTo>
                    <a:pt x="0" y="0"/>
                  </a:moveTo>
                  <a:lnTo>
                    <a:pt x="0" y="876"/>
                  </a:lnTo>
                  <a:lnTo>
                    <a:pt x="876" y="876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7902400" y="2283425"/>
              <a:ext cx="43800" cy="21925"/>
            </a:xfrm>
            <a:custGeom>
              <a:avLst/>
              <a:gdLst/>
              <a:ahLst/>
              <a:cxnLst/>
              <a:rect l="l" t="t" r="r" b="b"/>
              <a:pathLst>
                <a:path w="1752" h="877" extrusionOk="0">
                  <a:moveTo>
                    <a:pt x="696" y="1"/>
                  </a:moveTo>
                  <a:lnTo>
                    <a:pt x="541" y="52"/>
                  </a:lnTo>
                  <a:lnTo>
                    <a:pt x="412" y="129"/>
                  </a:lnTo>
                  <a:lnTo>
                    <a:pt x="283" y="232"/>
                  </a:lnTo>
                  <a:lnTo>
                    <a:pt x="155" y="361"/>
                  </a:lnTo>
                  <a:lnTo>
                    <a:pt x="77" y="490"/>
                  </a:lnTo>
                  <a:lnTo>
                    <a:pt x="26" y="644"/>
                  </a:lnTo>
                  <a:lnTo>
                    <a:pt x="0" y="799"/>
                  </a:lnTo>
                  <a:lnTo>
                    <a:pt x="438" y="851"/>
                  </a:lnTo>
                  <a:lnTo>
                    <a:pt x="876" y="876"/>
                  </a:lnTo>
                  <a:lnTo>
                    <a:pt x="1314" y="851"/>
                  </a:lnTo>
                  <a:lnTo>
                    <a:pt x="1752" y="799"/>
                  </a:lnTo>
                  <a:lnTo>
                    <a:pt x="1726" y="644"/>
                  </a:lnTo>
                  <a:lnTo>
                    <a:pt x="1674" y="490"/>
                  </a:lnTo>
                  <a:lnTo>
                    <a:pt x="1571" y="361"/>
                  </a:lnTo>
                  <a:lnTo>
                    <a:pt x="1468" y="232"/>
                  </a:lnTo>
                  <a:lnTo>
                    <a:pt x="1339" y="129"/>
                  </a:lnTo>
                  <a:lnTo>
                    <a:pt x="1211" y="52"/>
                  </a:lnTo>
                  <a:lnTo>
                    <a:pt x="10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7"/>
            <p:cNvSpPr/>
            <p:nvPr/>
          </p:nvSpPr>
          <p:spPr>
            <a:xfrm>
              <a:off x="7780675" y="2067700"/>
              <a:ext cx="237000" cy="231200"/>
            </a:xfrm>
            <a:custGeom>
              <a:avLst/>
              <a:gdLst/>
              <a:ahLst/>
              <a:cxnLst/>
              <a:rect l="l" t="t" r="r" b="b"/>
              <a:pathLst>
                <a:path w="9480" h="9248" extrusionOk="0">
                  <a:moveTo>
                    <a:pt x="2190" y="2860"/>
                  </a:moveTo>
                  <a:lnTo>
                    <a:pt x="2448" y="2911"/>
                  </a:lnTo>
                  <a:lnTo>
                    <a:pt x="2705" y="2989"/>
                  </a:lnTo>
                  <a:lnTo>
                    <a:pt x="2937" y="3092"/>
                  </a:lnTo>
                  <a:lnTo>
                    <a:pt x="3118" y="3272"/>
                  </a:lnTo>
                  <a:lnTo>
                    <a:pt x="3298" y="3452"/>
                  </a:lnTo>
                  <a:lnTo>
                    <a:pt x="3401" y="3684"/>
                  </a:lnTo>
                  <a:lnTo>
                    <a:pt x="3478" y="3916"/>
                  </a:lnTo>
                  <a:lnTo>
                    <a:pt x="3504" y="4199"/>
                  </a:lnTo>
                  <a:lnTo>
                    <a:pt x="3478" y="4457"/>
                  </a:lnTo>
                  <a:lnTo>
                    <a:pt x="3401" y="4714"/>
                  </a:lnTo>
                  <a:lnTo>
                    <a:pt x="3298" y="4921"/>
                  </a:lnTo>
                  <a:lnTo>
                    <a:pt x="3118" y="5127"/>
                  </a:lnTo>
                  <a:lnTo>
                    <a:pt x="2937" y="5281"/>
                  </a:lnTo>
                  <a:lnTo>
                    <a:pt x="2705" y="5410"/>
                  </a:lnTo>
                  <a:lnTo>
                    <a:pt x="2448" y="5487"/>
                  </a:lnTo>
                  <a:lnTo>
                    <a:pt x="2190" y="5513"/>
                  </a:lnTo>
                  <a:lnTo>
                    <a:pt x="1933" y="5487"/>
                  </a:lnTo>
                  <a:lnTo>
                    <a:pt x="1675" y="5410"/>
                  </a:lnTo>
                  <a:lnTo>
                    <a:pt x="1443" y="5281"/>
                  </a:lnTo>
                  <a:lnTo>
                    <a:pt x="1263" y="5127"/>
                  </a:lnTo>
                  <a:lnTo>
                    <a:pt x="1109" y="4921"/>
                  </a:lnTo>
                  <a:lnTo>
                    <a:pt x="980" y="4714"/>
                  </a:lnTo>
                  <a:lnTo>
                    <a:pt x="902" y="4457"/>
                  </a:lnTo>
                  <a:lnTo>
                    <a:pt x="877" y="4199"/>
                  </a:lnTo>
                  <a:lnTo>
                    <a:pt x="902" y="3916"/>
                  </a:lnTo>
                  <a:lnTo>
                    <a:pt x="980" y="3684"/>
                  </a:lnTo>
                  <a:lnTo>
                    <a:pt x="1109" y="3452"/>
                  </a:lnTo>
                  <a:lnTo>
                    <a:pt x="1263" y="3272"/>
                  </a:lnTo>
                  <a:lnTo>
                    <a:pt x="1443" y="3092"/>
                  </a:lnTo>
                  <a:lnTo>
                    <a:pt x="1675" y="2989"/>
                  </a:lnTo>
                  <a:lnTo>
                    <a:pt x="1933" y="2911"/>
                  </a:lnTo>
                  <a:lnTo>
                    <a:pt x="2190" y="2860"/>
                  </a:lnTo>
                  <a:close/>
                  <a:moveTo>
                    <a:pt x="1366" y="1"/>
                  </a:moveTo>
                  <a:lnTo>
                    <a:pt x="1031" y="439"/>
                  </a:lnTo>
                  <a:lnTo>
                    <a:pt x="748" y="902"/>
                  </a:lnTo>
                  <a:lnTo>
                    <a:pt x="490" y="1392"/>
                  </a:lnTo>
                  <a:lnTo>
                    <a:pt x="310" y="1881"/>
                  </a:lnTo>
                  <a:lnTo>
                    <a:pt x="156" y="2396"/>
                  </a:lnTo>
                  <a:lnTo>
                    <a:pt x="52" y="2911"/>
                  </a:lnTo>
                  <a:lnTo>
                    <a:pt x="1" y="3427"/>
                  </a:lnTo>
                  <a:lnTo>
                    <a:pt x="1" y="3968"/>
                  </a:lnTo>
                  <a:lnTo>
                    <a:pt x="52" y="4483"/>
                  </a:lnTo>
                  <a:lnTo>
                    <a:pt x="130" y="4998"/>
                  </a:lnTo>
                  <a:lnTo>
                    <a:pt x="259" y="5513"/>
                  </a:lnTo>
                  <a:lnTo>
                    <a:pt x="465" y="6002"/>
                  </a:lnTo>
                  <a:lnTo>
                    <a:pt x="696" y="6492"/>
                  </a:lnTo>
                  <a:lnTo>
                    <a:pt x="980" y="6955"/>
                  </a:lnTo>
                  <a:lnTo>
                    <a:pt x="1289" y="7393"/>
                  </a:lnTo>
                  <a:lnTo>
                    <a:pt x="1675" y="7805"/>
                  </a:lnTo>
                  <a:lnTo>
                    <a:pt x="1933" y="8063"/>
                  </a:lnTo>
                  <a:lnTo>
                    <a:pt x="2190" y="8269"/>
                  </a:lnTo>
                  <a:lnTo>
                    <a:pt x="2474" y="8475"/>
                  </a:lnTo>
                  <a:lnTo>
                    <a:pt x="2757" y="8681"/>
                  </a:lnTo>
                  <a:lnTo>
                    <a:pt x="3066" y="8836"/>
                  </a:lnTo>
                  <a:lnTo>
                    <a:pt x="3375" y="8990"/>
                  </a:lnTo>
                  <a:lnTo>
                    <a:pt x="3684" y="9119"/>
                  </a:lnTo>
                  <a:lnTo>
                    <a:pt x="3993" y="9222"/>
                  </a:lnTo>
                  <a:lnTo>
                    <a:pt x="4071" y="8939"/>
                  </a:lnTo>
                  <a:lnTo>
                    <a:pt x="4199" y="8655"/>
                  </a:lnTo>
                  <a:lnTo>
                    <a:pt x="4380" y="8398"/>
                  </a:lnTo>
                  <a:lnTo>
                    <a:pt x="4586" y="8166"/>
                  </a:lnTo>
                  <a:lnTo>
                    <a:pt x="4843" y="7986"/>
                  </a:lnTo>
                  <a:lnTo>
                    <a:pt x="5127" y="7857"/>
                  </a:lnTo>
                  <a:lnTo>
                    <a:pt x="5410" y="7780"/>
                  </a:lnTo>
                  <a:lnTo>
                    <a:pt x="5745" y="7754"/>
                  </a:lnTo>
                  <a:lnTo>
                    <a:pt x="6054" y="7780"/>
                  </a:lnTo>
                  <a:lnTo>
                    <a:pt x="6363" y="7857"/>
                  </a:lnTo>
                  <a:lnTo>
                    <a:pt x="6646" y="7986"/>
                  </a:lnTo>
                  <a:lnTo>
                    <a:pt x="6904" y="8166"/>
                  </a:lnTo>
                  <a:lnTo>
                    <a:pt x="7110" y="8398"/>
                  </a:lnTo>
                  <a:lnTo>
                    <a:pt x="7290" y="8655"/>
                  </a:lnTo>
                  <a:lnTo>
                    <a:pt x="7393" y="8939"/>
                  </a:lnTo>
                  <a:lnTo>
                    <a:pt x="7471" y="9248"/>
                  </a:lnTo>
                  <a:lnTo>
                    <a:pt x="8011" y="9042"/>
                  </a:lnTo>
                  <a:lnTo>
                    <a:pt x="8527" y="8784"/>
                  </a:lnTo>
                  <a:lnTo>
                    <a:pt x="9016" y="8475"/>
                  </a:lnTo>
                  <a:lnTo>
                    <a:pt x="9480" y="8114"/>
                  </a:lnTo>
                  <a:lnTo>
                    <a:pt x="13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7"/>
            <p:cNvSpPr/>
            <p:nvPr/>
          </p:nvSpPr>
          <p:spPr>
            <a:xfrm>
              <a:off x="7824475" y="2161725"/>
              <a:ext cx="21925" cy="21925"/>
            </a:xfrm>
            <a:custGeom>
              <a:avLst/>
              <a:gdLst/>
              <a:ahLst/>
              <a:cxnLst/>
              <a:rect l="l" t="t" r="r" b="b"/>
              <a:pathLst>
                <a:path w="877" h="877" extrusionOk="0">
                  <a:moveTo>
                    <a:pt x="361" y="0"/>
                  </a:moveTo>
                  <a:lnTo>
                    <a:pt x="258" y="26"/>
                  </a:lnTo>
                  <a:lnTo>
                    <a:pt x="207" y="78"/>
                  </a:lnTo>
                  <a:lnTo>
                    <a:pt x="129" y="129"/>
                  </a:lnTo>
                  <a:lnTo>
                    <a:pt x="78" y="181"/>
                  </a:lnTo>
                  <a:lnTo>
                    <a:pt x="26" y="258"/>
                  </a:lnTo>
                  <a:lnTo>
                    <a:pt x="0" y="335"/>
                  </a:lnTo>
                  <a:lnTo>
                    <a:pt x="0" y="438"/>
                  </a:lnTo>
                  <a:lnTo>
                    <a:pt x="0" y="516"/>
                  </a:lnTo>
                  <a:lnTo>
                    <a:pt x="26" y="593"/>
                  </a:lnTo>
                  <a:lnTo>
                    <a:pt x="78" y="670"/>
                  </a:lnTo>
                  <a:lnTo>
                    <a:pt x="129" y="747"/>
                  </a:lnTo>
                  <a:lnTo>
                    <a:pt x="207" y="799"/>
                  </a:lnTo>
                  <a:lnTo>
                    <a:pt x="258" y="825"/>
                  </a:lnTo>
                  <a:lnTo>
                    <a:pt x="361" y="850"/>
                  </a:lnTo>
                  <a:lnTo>
                    <a:pt x="438" y="876"/>
                  </a:lnTo>
                  <a:lnTo>
                    <a:pt x="541" y="850"/>
                  </a:lnTo>
                  <a:lnTo>
                    <a:pt x="619" y="825"/>
                  </a:lnTo>
                  <a:lnTo>
                    <a:pt x="696" y="799"/>
                  </a:lnTo>
                  <a:lnTo>
                    <a:pt x="747" y="747"/>
                  </a:lnTo>
                  <a:lnTo>
                    <a:pt x="799" y="670"/>
                  </a:lnTo>
                  <a:lnTo>
                    <a:pt x="850" y="593"/>
                  </a:lnTo>
                  <a:lnTo>
                    <a:pt x="876" y="516"/>
                  </a:lnTo>
                  <a:lnTo>
                    <a:pt x="876" y="438"/>
                  </a:lnTo>
                  <a:lnTo>
                    <a:pt x="876" y="335"/>
                  </a:lnTo>
                  <a:lnTo>
                    <a:pt x="850" y="258"/>
                  </a:lnTo>
                  <a:lnTo>
                    <a:pt x="799" y="181"/>
                  </a:lnTo>
                  <a:lnTo>
                    <a:pt x="747" y="129"/>
                  </a:lnTo>
                  <a:lnTo>
                    <a:pt x="696" y="78"/>
                  </a:lnTo>
                  <a:lnTo>
                    <a:pt x="619" y="26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7"/>
            <p:cNvSpPr/>
            <p:nvPr/>
          </p:nvSpPr>
          <p:spPr>
            <a:xfrm>
              <a:off x="7935225" y="2017475"/>
              <a:ext cx="65700" cy="66350"/>
            </a:xfrm>
            <a:custGeom>
              <a:avLst/>
              <a:gdLst/>
              <a:ahLst/>
              <a:cxnLst/>
              <a:rect l="l" t="t" r="r" b="b"/>
              <a:pathLst>
                <a:path w="2628" h="2654" extrusionOk="0">
                  <a:moveTo>
                    <a:pt x="876" y="1"/>
                  </a:moveTo>
                  <a:lnTo>
                    <a:pt x="876" y="902"/>
                  </a:lnTo>
                  <a:lnTo>
                    <a:pt x="1" y="902"/>
                  </a:lnTo>
                  <a:lnTo>
                    <a:pt x="1" y="1778"/>
                  </a:lnTo>
                  <a:lnTo>
                    <a:pt x="876" y="1778"/>
                  </a:lnTo>
                  <a:lnTo>
                    <a:pt x="876" y="2654"/>
                  </a:lnTo>
                  <a:lnTo>
                    <a:pt x="1752" y="2654"/>
                  </a:lnTo>
                  <a:lnTo>
                    <a:pt x="1752" y="1778"/>
                  </a:lnTo>
                  <a:lnTo>
                    <a:pt x="2628" y="1778"/>
                  </a:lnTo>
                  <a:lnTo>
                    <a:pt x="2628" y="902"/>
                  </a:lnTo>
                  <a:lnTo>
                    <a:pt x="1752" y="902"/>
                  </a:lnTo>
                  <a:lnTo>
                    <a:pt x="17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233;p27"/>
          <p:cNvSpPr txBox="1"/>
          <p:nvPr/>
        </p:nvSpPr>
        <p:spPr>
          <a:xfrm>
            <a:off x="912050" y="1225300"/>
            <a:ext cx="7427100" cy="27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"/>
              <a:buChar char="★"/>
            </a:pPr>
            <a:r>
              <a:rPr lang="en" sz="1600"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rPr>
              <a:t>Chang’e is an immortal who resides on the moon</a:t>
            </a:r>
            <a:endParaRPr sz="1600">
              <a:solidFill>
                <a:schemeClr val="lt1"/>
              </a:solidFill>
              <a:latin typeface="Hind Siliguri"/>
              <a:ea typeface="Hind Siliguri"/>
              <a:cs typeface="Hind Siliguri"/>
              <a:sym typeface="Hind Siliguri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"/>
              <a:buChar char="★"/>
            </a:pPr>
            <a:r>
              <a:rPr lang="en" sz="1600"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rPr>
              <a:t>Flew there after taking an elixir of immortality that belonged to Hou Yi</a:t>
            </a:r>
            <a:endParaRPr sz="1600">
              <a:solidFill>
                <a:schemeClr val="lt1"/>
              </a:solidFill>
              <a:latin typeface="Hind Siliguri"/>
              <a:ea typeface="Hind Siliguri"/>
              <a:cs typeface="Hind Siliguri"/>
              <a:sym typeface="Hind Siliguri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"/>
              <a:buChar char="★"/>
            </a:pPr>
            <a:r>
              <a:rPr lang="en" sz="1600"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rPr>
              <a:t>How Chang’e ended up with the elixir is highly debated</a:t>
            </a:r>
            <a:endParaRPr sz="1600">
              <a:solidFill>
                <a:schemeClr val="lt1"/>
              </a:solidFill>
              <a:latin typeface="Hind Siliguri"/>
              <a:ea typeface="Hind Siliguri"/>
              <a:cs typeface="Hind Siliguri"/>
              <a:sym typeface="Hind Siliguri"/>
            </a:endParaRPr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"/>
              <a:buChar char="○"/>
            </a:pPr>
            <a:r>
              <a:rPr lang="en" sz="1600"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rPr>
              <a:t>Some say she took it because Hou Yi was on a dangerous power trip</a:t>
            </a:r>
            <a:endParaRPr sz="1600">
              <a:solidFill>
                <a:schemeClr val="lt1"/>
              </a:solidFill>
              <a:latin typeface="Hind Siliguri"/>
              <a:ea typeface="Hind Siliguri"/>
              <a:cs typeface="Hind Siliguri"/>
              <a:sym typeface="Hind Siliguri"/>
            </a:endParaRPr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"/>
              <a:buChar char="○"/>
            </a:pPr>
            <a:r>
              <a:rPr lang="en" sz="1600"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rPr>
              <a:t>Others say she took it under duress; she was home alone and confronted by burglars</a:t>
            </a:r>
            <a:endParaRPr sz="1600">
              <a:solidFill>
                <a:schemeClr val="lt1"/>
              </a:solidFill>
              <a:latin typeface="Hind Siliguri"/>
              <a:ea typeface="Hind Siliguri"/>
              <a:cs typeface="Hind Siliguri"/>
              <a:sym typeface="Hind Siliguri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"/>
              <a:buChar char="★"/>
            </a:pPr>
            <a:r>
              <a:rPr lang="en" sz="1600"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rPr>
              <a:t>She is regarded overall as smart, kind, and selfless</a:t>
            </a:r>
            <a:endParaRPr sz="1600">
              <a:solidFill>
                <a:schemeClr val="lt1"/>
              </a:solidFill>
              <a:latin typeface="Hind Siliguri"/>
              <a:ea typeface="Hind Siliguri"/>
              <a:cs typeface="Hind Siliguri"/>
              <a:sym typeface="Hind Siligu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8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ulish"/>
                <a:ea typeface="Mulish"/>
                <a:cs typeface="Mulish"/>
                <a:sym typeface="Mulish"/>
              </a:rPr>
              <a:t>Hou Yi 后裔</a:t>
            </a:r>
            <a:endParaRPr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239" name="Google Shape;239;p28"/>
          <p:cNvSpPr txBox="1"/>
          <p:nvPr/>
        </p:nvSpPr>
        <p:spPr>
          <a:xfrm>
            <a:off x="403000" y="1304425"/>
            <a:ext cx="7704000" cy="3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"/>
              <a:buChar char="★"/>
            </a:pPr>
            <a:r>
              <a:rPr lang="en" sz="1600"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rPr>
              <a:t>Chang’e’s husband</a:t>
            </a:r>
            <a:endParaRPr sz="1600">
              <a:solidFill>
                <a:schemeClr val="lt1"/>
              </a:solidFill>
              <a:latin typeface="Hind Siliguri"/>
              <a:ea typeface="Hind Siliguri"/>
              <a:cs typeface="Hind Siliguri"/>
              <a:sym typeface="Hind Siliguri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"/>
              <a:buChar char="★"/>
            </a:pPr>
            <a:r>
              <a:rPr lang="en" sz="1600"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rPr>
              <a:t>Shot down nine of the ten blazing suns, ending the severe drought</a:t>
            </a:r>
            <a:endParaRPr sz="1600">
              <a:solidFill>
                <a:schemeClr val="lt1"/>
              </a:solidFill>
              <a:latin typeface="Hind Siliguri"/>
              <a:ea typeface="Hind Siliguri"/>
              <a:cs typeface="Hind Siliguri"/>
              <a:sym typeface="Hind Siliguri"/>
            </a:endParaRPr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"/>
              <a:buChar char="○"/>
            </a:pPr>
            <a:r>
              <a:rPr lang="en" sz="1600"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rPr>
              <a:t>Regarded as a hero because of this</a:t>
            </a:r>
            <a:endParaRPr sz="1600">
              <a:solidFill>
                <a:schemeClr val="lt1"/>
              </a:solidFill>
              <a:latin typeface="Hind Siliguri"/>
              <a:ea typeface="Hind Siliguri"/>
              <a:cs typeface="Hind Siliguri"/>
              <a:sym typeface="Hind Siliguri"/>
            </a:endParaRPr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"/>
              <a:buChar char="○"/>
            </a:pPr>
            <a:r>
              <a:rPr lang="en" sz="1600"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rPr>
              <a:t>Gifted the elixir of immortality by the Jade Emperor as a reward</a:t>
            </a:r>
            <a:endParaRPr sz="1600">
              <a:solidFill>
                <a:schemeClr val="lt1"/>
              </a:solidFill>
              <a:latin typeface="Hind Siliguri"/>
              <a:ea typeface="Hind Siliguri"/>
              <a:cs typeface="Hind Siliguri"/>
              <a:sym typeface="Hind Siliguri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"/>
              <a:buChar char="★"/>
            </a:pPr>
            <a:r>
              <a:rPr lang="en" sz="1600"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rPr>
              <a:t>Said to have become a king following these events</a:t>
            </a:r>
            <a:endParaRPr sz="1600">
              <a:solidFill>
                <a:schemeClr val="lt1"/>
              </a:solidFill>
              <a:latin typeface="Hind Siliguri"/>
              <a:ea typeface="Hind Siliguri"/>
              <a:cs typeface="Hind Siliguri"/>
              <a:sym typeface="Hind Siliguri"/>
            </a:endParaRPr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"/>
              <a:buChar char="○"/>
            </a:pPr>
            <a:r>
              <a:rPr lang="en" sz="1600"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rPr>
              <a:t>Some stories portray him as a benevolent ruler</a:t>
            </a:r>
            <a:endParaRPr sz="1600">
              <a:solidFill>
                <a:schemeClr val="lt1"/>
              </a:solidFill>
              <a:latin typeface="Hind Siliguri"/>
              <a:ea typeface="Hind Siliguri"/>
              <a:cs typeface="Hind Siliguri"/>
              <a:sym typeface="Hind Siliguri"/>
            </a:endParaRPr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"/>
              <a:buChar char="○"/>
            </a:pPr>
            <a:r>
              <a:rPr lang="en" sz="1600"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rPr>
              <a:t>Others say he became tyrannical and power hungry</a:t>
            </a:r>
            <a:endParaRPr sz="1600">
              <a:solidFill>
                <a:schemeClr val="lt1"/>
              </a:solidFill>
              <a:latin typeface="Hind Siliguri"/>
              <a:ea typeface="Hind Siliguri"/>
              <a:cs typeface="Hind Siliguri"/>
              <a:sym typeface="Hind Siliguri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"/>
              <a:buChar char="★"/>
            </a:pPr>
            <a:r>
              <a:rPr lang="en" sz="1600"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rPr>
              <a:t>Was completely devastated when Chang’e flew up to the moon &amp; placed offerings for her</a:t>
            </a:r>
            <a:endParaRPr sz="1600">
              <a:solidFill>
                <a:schemeClr val="lt1"/>
              </a:solidFill>
              <a:latin typeface="Hind Siliguri"/>
              <a:ea typeface="Hind Siliguri"/>
              <a:cs typeface="Hind Siliguri"/>
              <a:sym typeface="Hind Siliguri"/>
            </a:endParaRPr>
          </a:p>
        </p:txBody>
      </p:sp>
      <p:pic>
        <p:nvPicPr>
          <p:cNvPr id="240" name="Google Shape;24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6075" y="321575"/>
            <a:ext cx="2257925" cy="150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9"/>
          <p:cNvSpPr/>
          <p:nvPr/>
        </p:nvSpPr>
        <p:spPr>
          <a:xfrm>
            <a:off x="7508450" y="392400"/>
            <a:ext cx="1140600" cy="10923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  <a:highlight>
                <a:schemeClr val="lt1"/>
              </a:highlight>
            </a:endParaRPr>
          </a:p>
        </p:txBody>
      </p:sp>
      <p:sp>
        <p:nvSpPr>
          <p:cNvPr id="246" name="Google Shape;246;p29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ulish"/>
                <a:ea typeface="Mulish"/>
                <a:cs typeface="Mulish"/>
                <a:sym typeface="Mulish"/>
              </a:rPr>
              <a:t>Jade Rabbit &amp; Other Lunar Inhabitants</a:t>
            </a:r>
            <a:endParaRPr>
              <a:solidFill>
                <a:schemeClr val="lt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247" name="Google Shape;247;p29"/>
          <p:cNvSpPr txBox="1"/>
          <p:nvPr/>
        </p:nvSpPr>
        <p:spPr>
          <a:xfrm>
            <a:off x="720000" y="1389250"/>
            <a:ext cx="7870200" cy="26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"/>
              <a:buChar char="★"/>
            </a:pPr>
            <a:r>
              <a:rPr lang="en" sz="1600"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rPr>
              <a:t>Sometimes believed to have appeared on the moon prior to Chang’e</a:t>
            </a:r>
            <a:endParaRPr sz="1600">
              <a:solidFill>
                <a:schemeClr val="lt1"/>
              </a:solidFill>
              <a:latin typeface="Hind Siliguri"/>
              <a:ea typeface="Hind Siliguri"/>
              <a:cs typeface="Hind Siliguri"/>
              <a:sym typeface="Hind Siliguri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"/>
              <a:buChar char="★"/>
            </a:pPr>
            <a:r>
              <a:rPr lang="en" sz="1600"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rPr>
              <a:t>Was originally accompanied by a toad, sometimes said to be Chang’e herself, turned ugly as punishment for stealing the elixir</a:t>
            </a:r>
            <a:endParaRPr sz="1600">
              <a:solidFill>
                <a:schemeClr val="lt1"/>
              </a:solidFill>
              <a:latin typeface="Hind Siliguri"/>
              <a:ea typeface="Hind Siliguri"/>
              <a:cs typeface="Hind Siliguri"/>
              <a:sym typeface="Hind Siliguri"/>
            </a:endParaRPr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"/>
              <a:buChar char="○"/>
            </a:pPr>
            <a:r>
              <a:rPr lang="en" sz="1600"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rPr>
              <a:t>The toad eventually phased out of newer stories</a:t>
            </a:r>
            <a:endParaRPr sz="1600">
              <a:solidFill>
                <a:schemeClr val="lt1"/>
              </a:solidFill>
              <a:latin typeface="Hind Siliguri"/>
              <a:ea typeface="Hind Siliguri"/>
              <a:cs typeface="Hind Siliguri"/>
              <a:sym typeface="Hind Siliguri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"/>
              <a:buChar char="★"/>
            </a:pPr>
            <a:r>
              <a:rPr lang="en" sz="1600"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rPr>
              <a:t>Joined also by Wu Gang, who was exiled to the moon as punishment, according to a story from the Tang Dynasty</a:t>
            </a:r>
            <a:endParaRPr sz="1600">
              <a:solidFill>
                <a:schemeClr val="lt1"/>
              </a:solidFill>
              <a:latin typeface="Hind Siliguri"/>
              <a:ea typeface="Hind Siliguri"/>
              <a:cs typeface="Hind Siliguri"/>
              <a:sym typeface="Hind Siliguri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"/>
              <a:buChar char="★"/>
            </a:pPr>
            <a:r>
              <a:rPr lang="en" sz="1600"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rPr>
              <a:t>Also present was a cassia tree said to produce the seeds used to make the elixir</a:t>
            </a:r>
            <a:endParaRPr sz="1600">
              <a:solidFill>
                <a:schemeClr val="lt1"/>
              </a:solidFill>
              <a:latin typeface="Hind Siliguri"/>
              <a:ea typeface="Hind Siliguri"/>
              <a:cs typeface="Hind Siliguri"/>
              <a:sym typeface="Hind Siliguri"/>
            </a:endParaRPr>
          </a:p>
        </p:txBody>
      </p:sp>
      <p:grpSp>
        <p:nvGrpSpPr>
          <p:cNvPr id="248" name="Google Shape;248;p29"/>
          <p:cNvGrpSpPr/>
          <p:nvPr/>
        </p:nvGrpSpPr>
        <p:grpSpPr>
          <a:xfrm>
            <a:off x="7652910" y="546294"/>
            <a:ext cx="851702" cy="784504"/>
            <a:chOff x="4459350" y="2882125"/>
            <a:chExt cx="228375" cy="274350"/>
          </a:xfrm>
        </p:grpSpPr>
        <p:sp>
          <p:nvSpPr>
            <p:cNvPr id="249" name="Google Shape;249;p29"/>
            <p:cNvSpPr/>
            <p:nvPr/>
          </p:nvSpPr>
          <p:spPr>
            <a:xfrm>
              <a:off x="4537175" y="3045650"/>
              <a:ext cx="15375" cy="15350"/>
            </a:xfrm>
            <a:custGeom>
              <a:avLst/>
              <a:gdLst/>
              <a:ahLst/>
              <a:cxnLst/>
              <a:rect l="l" t="t" r="r" b="b"/>
              <a:pathLst>
                <a:path w="615" h="614" extrusionOk="0">
                  <a:moveTo>
                    <a:pt x="308" y="0"/>
                  </a:moveTo>
                  <a:cubicBezTo>
                    <a:pt x="140" y="0"/>
                    <a:pt x="1" y="140"/>
                    <a:pt x="1" y="307"/>
                  </a:cubicBezTo>
                  <a:cubicBezTo>
                    <a:pt x="1" y="474"/>
                    <a:pt x="140" y="614"/>
                    <a:pt x="308" y="614"/>
                  </a:cubicBezTo>
                  <a:cubicBezTo>
                    <a:pt x="475" y="614"/>
                    <a:pt x="614" y="474"/>
                    <a:pt x="614" y="307"/>
                  </a:cubicBezTo>
                  <a:cubicBezTo>
                    <a:pt x="614" y="140"/>
                    <a:pt x="475" y="0"/>
                    <a:pt x="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9"/>
            <p:cNvSpPr/>
            <p:nvPr/>
          </p:nvSpPr>
          <p:spPr>
            <a:xfrm>
              <a:off x="4599900" y="3045650"/>
              <a:ext cx="15350" cy="15350"/>
            </a:xfrm>
            <a:custGeom>
              <a:avLst/>
              <a:gdLst/>
              <a:ahLst/>
              <a:cxnLst/>
              <a:rect l="l" t="t" r="r" b="b"/>
              <a:pathLst>
                <a:path w="614" h="614" extrusionOk="0">
                  <a:moveTo>
                    <a:pt x="307" y="0"/>
                  </a:moveTo>
                  <a:cubicBezTo>
                    <a:pt x="140" y="0"/>
                    <a:pt x="1" y="140"/>
                    <a:pt x="1" y="307"/>
                  </a:cubicBezTo>
                  <a:cubicBezTo>
                    <a:pt x="1" y="474"/>
                    <a:pt x="140" y="614"/>
                    <a:pt x="307" y="614"/>
                  </a:cubicBezTo>
                  <a:cubicBezTo>
                    <a:pt x="475" y="614"/>
                    <a:pt x="614" y="474"/>
                    <a:pt x="614" y="307"/>
                  </a:cubicBezTo>
                  <a:cubicBezTo>
                    <a:pt x="614" y="140"/>
                    <a:pt x="475" y="0"/>
                    <a:pt x="3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9"/>
            <p:cNvSpPr/>
            <p:nvPr/>
          </p:nvSpPr>
          <p:spPr>
            <a:xfrm>
              <a:off x="4464700" y="2886250"/>
              <a:ext cx="223025" cy="270225"/>
            </a:xfrm>
            <a:custGeom>
              <a:avLst/>
              <a:gdLst/>
              <a:ahLst/>
              <a:cxnLst/>
              <a:rect l="l" t="t" r="r" b="b"/>
              <a:pathLst>
                <a:path w="8921" h="10809" extrusionOk="0">
                  <a:moveTo>
                    <a:pt x="921" y="773"/>
                  </a:moveTo>
                  <a:cubicBezTo>
                    <a:pt x="1757" y="1219"/>
                    <a:pt x="2398" y="1916"/>
                    <a:pt x="2788" y="2808"/>
                  </a:cubicBezTo>
                  <a:cubicBezTo>
                    <a:pt x="2900" y="3059"/>
                    <a:pt x="2956" y="3310"/>
                    <a:pt x="3039" y="3589"/>
                  </a:cubicBezTo>
                  <a:cubicBezTo>
                    <a:pt x="2538" y="3868"/>
                    <a:pt x="2175" y="4314"/>
                    <a:pt x="1924" y="4843"/>
                  </a:cubicBezTo>
                  <a:cubicBezTo>
                    <a:pt x="1534" y="4481"/>
                    <a:pt x="1255" y="4035"/>
                    <a:pt x="1060" y="3561"/>
                  </a:cubicBezTo>
                  <a:cubicBezTo>
                    <a:pt x="670" y="2641"/>
                    <a:pt x="642" y="1665"/>
                    <a:pt x="921" y="773"/>
                  </a:cubicBezTo>
                  <a:close/>
                  <a:moveTo>
                    <a:pt x="8029" y="773"/>
                  </a:moveTo>
                  <a:lnTo>
                    <a:pt x="8029" y="773"/>
                  </a:lnTo>
                  <a:cubicBezTo>
                    <a:pt x="8308" y="1665"/>
                    <a:pt x="8252" y="2641"/>
                    <a:pt x="7890" y="3561"/>
                  </a:cubicBezTo>
                  <a:cubicBezTo>
                    <a:pt x="7667" y="4035"/>
                    <a:pt x="7388" y="4481"/>
                    <a:pt x="6998" y="4843"/>
                  </a:cubicBezTo>
                  <a:cubicBezTo>
                    <a:pt x="6775" y="4314"/>
                    <a:pt x="6356" y="3868"/>
                    <a:pt x="5883" y="3589"/>
                  </a:cubicBezTo>
                  <a:cubicBezTo>
                    <a:pt x="5966" y="3310"/>
                    <a:pt x="6022" y="3031"/>
                    <a:pt x="6133" y="2808"/>
                  </a:cubicBezTo>
                  <a:cubicBezTo>
                    <a:pt x="6496" y="1944"/>
                    <a:pt x="7137" y="1219"/>
                    <a:pt x="8029" y="773"/>
                  </a:cubicBezTo>
                  <a:close/>
                  <a:moveTo>
                    <a:pt x="4545" y="3840"/>
                  </a:moveTo>
                  <a:cubicBezTo>
                    <a:pt x="5660" y="3923"/>
                    <a:pt x="6524" y="4983"/>
                    <a:pt x="6524" y="6153"/>
                  </a:cubicBezTo>
                  <a:lnTo>
                    <a:pt x="6524" y="6265"/>
                  </a:lnTo>
                  <a:cubicBezTo>
                    <a:pt x="6524" y="6655"/>
                    <a:pt x="6663" y="6990"/>
                    <a:pt x="6942" y="7352"/>
                  </a:cubicBezTo>
                  <a:cubicBezTo>
                    <a:pt x="7081" y="7547"/>
                    <a:pt x="7165" y="7742"/>
                    <a:pt x="7165" y="7937"/>
                  </a:cubicBezTo>
                  <a:cubicBezTo>
                    <a:pt x="7276" y="8300"/>
                    <a:pt x="7053" y="8662"/>
                    <a:pt x="6635" y="8941"/>
                  </a:cubicBezTo>
                  <a:cubicBezTo>
                    <a:pt x="6579" y="8774"/>
                    <a:pt x="6496" y="8578"/>
                    <a:pt x="6356" y="8383"/>
                  </a:cubicBezTo>
                  <a:cubicBezTo>
                    <a:pt x="6291" y="8302"/>
                    <a:pt x="6189" y="8259"/>
                    <a:pt x="6087" y="8259"/>
                  </a:cubicBezTo>
                  <a:cubicBezTo>
                    <a:pt x="6014" y="8259"/>
                    <a:pt x="5941" y="8281"/>
                    <a:pt x="5883" y="8328"/>
                  </a:cubicBezTo>
                  <a:cubicBezTo>
                    <a:pt x="5743" y="8439"/>
                    <a:pt x="5715" y="8634"/>
                    <a:pt x="5827" y="8774"/>
                  </a:cubicBezTo>
                  <a:cubicBezTo>
                    <a:pt x="5994" y="9024"/>
                    <a:pt x="6022" y="9275"/>
                    <a:pt x="5938" y="9470"/>
                  </a:cubicBezTo>
                  <a:cubicBezTo>
                    <a:pt x="5827" y="9693"/>
                    <a:pt x="5604" y="9861"/>
                    <a:pt x="5297" y="10000"/>
                  </a:cubicBezTo>
                  <a:lnTo>
                    <a:pt x="4712" y="9136"/>
                  </a:lnTo>
                  <a:lnTo>
                    <a:pt x="4712" y="8718"/>
                  </a:lnTo>
                  <a:lnTo>
                    <a:pt x="5241" y="8188"/>
                  </a:lnTo>
                  <a:cubicBezTo>
                    <a:pt x="5381" y="8049"/>
                    <a:pt x="5381" y="7882"/>
                    <a:pt x="5241" y="7742"/>
                  </a:cubicBezTo>
                  <a:cubicBezTo>
                    <a:pt x="5172" y="7673"/>
                    <a:pt x="5088" y="7638"/>
                    <a:pt x="5005" y="7638"/>
                  </a:cubicBezTo>
                  <a:cubicBezTo>
                    <a:pt x="4921" y="7638"/>
                    <a:pt x="4837" y="7673"/>
                    <a:pt x="4768" y="7742"/>
                  </a:cubicBezTo>
                  <a:lnTo>
                    <a:pt x="4349" y="8160"/>
                  </a:lnTo>
                  <a:lnTo>
                    <a:pt x="3931" y="7742"/>
                  </a:lnTo>
                  <a:cubicBezTo>
                    <a:pt x="3862" y="7673"/>
                    <a:pt x="3785" y="7638"/>
                    <a:pt x="3708" y="7638"/>
                  </a:cubicBezTo>
                  <a:cubicBezTo>
                    <a:pt x="3632" y="7638"/>
                    <a:pt x="3555" y="7673"/>
                    <a:pt x="3485" y="7742"/>
                  </a:cubicBezTo>
                  <a:cubicBezTo>
                    <a:pt x="3346" y="7882"/>
                    <a:pt x="3346" y="8049"/>
                    <a:pt x="3485" y="8188"/>
                  </a:cubicBezTo>
                  <a:lnTo>
                    <a:pt x="4015" y="8718"/>
                  </a:lnTo>
                  <a:lnTo>
                    <a:pt x="4015" y="9136"/>
                  </a:lnTo>
                  <a:lnTo>
                    <a:pt x="3430" y="10000"/>
                  </a:lnTo>
                  <a:cubicBezTo>
                    <a:pt x="3151" y="9889"/>
                    <a:pt x="2900" y="9693"/>
                    <a:pt x="2788" y="9470"/>
                  </a:cubicBezTo>
                  <a:cubicBezTo>
                    <a:pt x="2677" y="9275"/>
                    <a:pt x="2733" y="9024"/>
                    <a:pt x="2900" y="8774"/>
                  </a:cubicBezTo>
                  <a:cubicBezTo>
                    <a:pt x="3011" y="8634"/>
                    <a:pt x="2956" y="8439"/>
                    <a:pt x="2816" y="8328"/>
                  </a:cubicBezTo>
                  <a:cubicBezTo>
                    <a:pt x="2758" y="8281"/>
                    <a:pt x="2690" y="8259"/>
                    <a:pt x="2623" y="8259"/>
                  </a:cubicBezTo>
                  <a:cubicBezTo>
                    <a:pt x="2529" y="8259"/>
                    <a:pt x="2435" y="8302"/>
                    <a:pt x="2370" y="8383"/>
                  </a:cubicBezTo>
                  <a:cubicBezTo>
                    <a:pt x="2231" y="8578"/>
                    <a:pt x="2175" y="8774"/>
                    <a:pt x="2092" y="8941"/>
                  </a:cubicBezTo>
                  <a:cubicBezTo>
                    <a:pt x="1673" y="8662"/>
                    <a:pt x="1423" y="8328"/>
                    <a:pt x="1423" y="7937"/>
                  </a:cubicBezTo>
                  <a:cubicBezTo>
                    <a:pt x="1423" y="7742"/>
                    <a:pt x="1506" y="7519"/>
                    <a:pt x="1673" y="7352"/>
                  </a:cubicBezTo>
                  <a:cubicBezTo>
                    <a:pt x="1952" y="6990"/>
                    <a:pt x="2092" y="6655"/>
                    <a:pt x="2092" y="6265"/>
                  </a:cubicBezTo>
                  <a:lnTo>
                    <a:pt x="2092" y="6153"/>
                  </a:lnTo>
                  <a:cubicBezTo>
                    <a:pt x="2092" y="4983"/>
                    <a:pt x="2956" y="3923"/>
                    <a:pt x="4071" y="3840"/>
                  </a:cubicBezTo>
                  <a:close/>
                  <a:moveTo>
                    <a:pt x="4461" y="9749"/>
                  </a:moveTo>
                  <a:lnTo>
                    <a:pt x="4712" y="10139"/>
                  </a:lnTo>
                  <a:lnTo>
                    <a:pt x="4461" y="10139"/>
                  </a:lnTo>
                  <a:cubicBezTo>
                    <a:pt x="4405" y="10153"/>
                    <a:pt x="4363" y="10160"/>
                    <a:pt x="4325" y="10160"/>
                  </a:cubicBezTo>
                  <a:cubicBezTo>
                    <a:pt x="4287" y="10160"/>
                    <a:pt x="4252" y="10153"/>
                    <a:pt x="4210" y="10139"/>
                  </a:cubicBezTo>
                  <a:lnTo>
                    <a:pt x="4461" y="9749"/>
                  </a:lnTo>
                  <a:close/>
                  <a:moveTo>
                    <a:pt x="744" y="0"/>
                  </a:moveTo>
                  <a:cubicBezTo>
                    <a:pt x="622" y="0"/>
                    <a:pt x="510" y="68"/>
                    <a:pt x="447" y="216"/>
                  </a:cubicBezTo>
                  <a:cubicBezTo>
                    <a:pt x="1" y="1359"/>
                    <a:pt x="1" y="2641"/>
                    <a:pt x="503" y="3784"/>
                  </a:cubicBezTo>
                  <a:cubicBezTo>
                    <a:pt x="781" y="4453"/>
                    <a:pt x="1200" y="5038"/>
                    <a:pt x="1701" y="5512"/>
                  </a:cubicBezTo>
                  <a:cubicBezTo>
                    <a:pt x="1646" y="5847"/>
                    <a:pt x="1646" y="6098"/>
                    <a:pt x="1646" y="6265"/>
                  </a:cubicBezTo>
                  <a:cubicBezTo>
                    <a:pt x="1646" y="6516"/>
                    <a:pt x="1534" y="6711"/>
                    <a:pt x="1367" y="6962"/>
                  </a:cubicBezTo>
                  <a:cubicBezTo>
                    <a:pt x="1116" y="7268"/>
                    <a:pt x="1004" y="7603"/>
                    <a:pt x="1004" y="7937"/>
                  </a:cubicBezTo>
                  <a:cubicBezTo>
                    <a:pt x="1004" y="8746"/>
                    <a:pt x="1646" y="9359"/>
                    <a:pt x="2370" y="9721"/>
                  </a:cubicBezTo>
                  <a:cubicBezTo>
                    <a:pt x="2677" y="10390"/>
                    <a:pt x="3569" y="10809"/>
                    <a:pt x="4461" y="10809"/>
                  </a:cubicBezTo>
                  <a:cubicBezTo>
                    <a:pt x="5381" y="10809"/>
                    <a:pt x="6217" y="10418"/>
                    <a:pt x="6552" y="9749"/>
                  </a:cubicBezTo>
                  <a:cubicBezTo>
                    <a:pt x="6552" y="9749"/>
                    <a:pt x="6552" y="9721"/>
                    <a:pt x="6579" y="9721"/>
                  </a:cubicBezTo>
                  <a:cubicBezTo>
                    <a:pt x="7332" y="9359"/>
                    <a:pt x="7945" y="8746"/>
                    <a:pt x="7945" y="7937"/>
                  </a:cubicBezTo>
                  <a:cubicBezTo>
                    <a:pt x="7945" y="7603"/>
                    <a:pt x="7834" y="7268"/>
                    <a:pt x="7611" y="6962"/>
                  </a:cubicBezTo>
                  <a:cubicBezTo>
                    <a:pt x="7416" y="6711"/>
                    <a:pt x="7332" y="6516"/>
                    <a:pt x="7332" y="6265"/>
                  </a:cubicBezTo>
                  <a:cubicBezTo>
                    <a:pt x="7332" y="6125"/>
                    <a:pt x="7332" y="5847"/>
                    <a:pt x="7248" y="5512"/>
                  </a:cubicBezTo>
                  <a:cubicBezTo>
                    <a:pt x="7750" y="5038"/>
                    <a:pt x="8168" y="4453"/>
                    <a:pt x="8447" y="3784"/>
                  </a:cubicBezTo>
                  <a:cubicBezTo>
                    <a:pt x="8921" y="2641"/>
                    <a:pt x="8921" y="1359"/>
                    <a:pt x="8475" y="216"/>
                  </a:cubicBezTo>
                  <a:cubicBezTo>
                    <a:pt x="8412" y="68"/>
                    <a:pt x="8300" y="0"/>
                    <a:pt x="8177" y="0"/>
                  </a:cubicBezTo>
                  <a:cubicBezTo>
                    <a:pt x="8138" y="0"/>
                    <a:pt x="8097" y="7"/>
                    <a:pt x="8057" y="21"/>
                  </a:cubicBezTo>
                  <a:cubicBezTo>
                    <a:pt x="6914" y="523"/>
                    <a:pt x="5994" y="1415"/>
                    <a:pt x="5548" y="2530"/>
                  </a:cubicBezTo>
                  <a:cubicBezTo>
                    <a:pt x="5437" y="2780"/>
                    <a:pt x="5381" y="3031"/>
                    <a:pt x="5297" y="3310"/>
                  </a:cubicBezTo>
                  <a:cubicBezTo>
                    <a:pt x="5130" y="3226"/>
                    <a:pt x="4963" y="3199"/>
                    <a:pt x="4740" y="3199"/>
                  </a:cubicBezTo>
                  <a:cubicBezTo>
                    <a:pt x="4656" y="3185"/>
                    <a:pt x="4558" y="3178"/>
                    <a:pt x="4461" y="3178"/>
                  </a:cubicBezTo>
                  <a:cubicBezTo>
                    <a:pt x="4363" y="3178"/>
                    <a:pt x="4266" y="3185"/>
                    <a:pt x="4182" y="3199"/>
                  </a:cubicBezTo>
                  <a:cubicBezTo>
                    <a:pt x="4015" y="3226"/>
                    <a:pt x="3792" y="3254"/>
                    <a:pt x="3625" y="3310"/>
                  </a:cubicBezTo>
                  <a:cubicBezTo>
                    <a:pt x="3569" y="3031"/>
                    <a:pt x="3485" y="2780"/>
                    <a:pt x="3374" y="2530"/>
                  </a:cubicBezTo>
                  <a:cubicBezTo>
                    <a:pt x="2928" y="1387"/>
                    <a:pt x="2036" y="523"/>
                    <a:pt x="865" y="21"/>
                  </a:cubicBezTo>
                  <a:cubicBezTo>
                    <a:pt x="824" y="7"/>
                    <a:pt x="784" y="0"/>
                    <a:pt x="7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9"/>
            <p:cNvSpPr/>
            <p:nvPr/>
          </p:nvSpPr>
          <p:spPr>
            <a:xfrm flipH="1">
              <a:off x="4459350" y="2886250"/>
              <a:ext cx="223025" cy="270225"/>
            </a:xfrm>
            <a:custGeom>
              <a:avLst/>
              <a:gdLst/>
              <a:ahLst/>
              <a:cxnLst/>
              <a:rect l="l" t="t" r="r" b="b"/>
              <a:pathLst>
                <a:path w="8921" h="10809" extrusionOk="0">
                  <a:moveTo>
                    <a:pt x="921" y="773"/>
                  </a:moveTo>
                  <a:cubicBezTo>
                    <a:pt x="1757" y="1219"/>
                    <a:pt x="2398" y="1916"/>
                    <a:pt x="2788" y="2808"/>
                  </a:cubicBezTo>
                  <a:cubicBezTo>
                    <a:pt x="2900" y="3059"/>
                    <a:pt x="2956" y="3310"/>
                    <a:pt x="3039" y="3589"/>
                  </a:cubicBezTo>
                  <a:cubicBezTo>
                    <a:pt x="2538" y="3868"/>
                    <a:pt x="2175" y="4314"/>
                    <a:pt x="1924" y="4843"/>
                  </a:cubicBezTo>
                  <a:cubicBezTo>
                    <a:pt x="1534" y="4481"/>
                    <a:pt x="1255" y="4035"/>
                    <a:pt x="1060" y="3561"/>
                  </a:cubicBezTo>
                  <a:cubicBezTo>
                    <a:pt x="670" y="2641"/>
                    <a:pt x="642" y="1665"/>
                    <a:pt x="921" y="773"/>
                  </a:cubicBezTo>
                  <a:close/>
                  <a:moveTo>
                    <a:pt x="8029" y="773"/>
                  </a:moveTo>
                  <a:lnTo>
                    <a:pt x="8029" y="773"/>
                  </a:lnTo>
                  <a:cubicBezTo>
                    <a:pt x="8308" y="1665"/>
                    <a:pt x="8252" y="2641"/>
                    <a:pt x="7890" y="3561"/>
                  </a:cubicBezTo>
                  <a:cubicBezTo>
                    <a:pt x="7667" y="4035"/>
                    <a:pt x="7388" y="4481"/>
                    <a:pt x="6998" y="4843"/>
                  </a:cubicBezTo>
                  <a:cubicBezTo>
                    <a:pt x="6775" y="4314"/>
                    <a:pt x="6356" y="3868"/>
                    <a:pt x="5883" y="3589"/>
                  </a:cubicBezTo>
                  <a:cubicBezTo>
                    <a:pt x="5966" y="3310"/>
                    <a:pt x="6022" y="3031"/>
                    <a:pt x="6133" y="2808"/>
                  </a:cubicBezTo>
                  <a:cubicBezTo>
                    <a:pt x="6496" y="1944"/>
                    <a:pt x="7137" y="1219"/>
                    <a:pt x="8029" y="773"/>
                  </a:cubicBezTo>
                  <a:close/>
                  <a:moveTo>
                    <a:pt x="4545" y="3840"/>
                  </a:moveTo>
                  <a:cubicBezTo>
                    <a:pt x="5660" y="3923"/>
                    <a:pt x="6524" y="4983"/>
                    <a:pt x="6524" y="6153"/>
                  </a:cubicBezTo>
                  <a:lnTo>
                    <a:pt x="6524" y="6265"/>
                  </a:lnTo>
                  <a:cubicBezTo>
                    <a:pt x="6524" y="6655"/>
                    <a:pt x="6663" y="6990"/>
                    <a:pt x="6942" y="7352"/>
                  </a:cubicBezTo>
                  <a:cubicBezTo>
                    <a:pt x="7081" y="7547"/>
                    <a:pt x="7165" y="7742"/>
                    <a:pt x="7165" y="7937"/>
                  </a:cubicBezTo>
                  <a:cubicBezTo>
                    <a:pt x="7276" y="8300"/>
                    <a:pt x="7053" y="8662"/>
                    <a:pt x="6635" y="8941"/>
                  </a:cubicBezTo>
                  <a:cubicBezTo>
                    <a:pt x="6579" y="8774"/>
                    <a:pt x="6496" y="8578"/>
                    <a:pt x="6356" y="8383"/>
                  </a:cubicBezTo>
                  <a:cubicBezTo>
                    <a:pt x="6291" y="8302"/>
                    <a:pt x="6189" y="8259"/>
                    <a:pt x="6087" y="8259"/>
                  </a:cubicBezTo>
                  <a:cubicBezTo>
                    <a:pt x="6014" y="8259"/>
                    <a:pt x="5941" y="8281"/>
                    <a:pt x="5883" y="8328"/>
                  </a:cubicBezTo>
                  <a:cubicBezTo>
                    <a:pt x="5743" y="8439"/>
                    <a:pt x="5715" y="8634"/>
                    <a:pt x="5827" y="8774"/>
                  </a:cubicBezTo>
                  <a:cubicBezTo>
                    <a:pt x="5994" y="9024"/>
                    <a:pt x="6022" y="9275"/>
                    <a:pt x="5938" y="9470"/>
                  </a:cubicBezTo>
                  <a:cubicBezTo>
                    <a:pt x="5827" y="9693"/>
                    <a:pt x="5604" y="9861"/>
                    <a:pt x="5297" y="10000"/>
                  </a:cubicBezTo>
                  <a:lnTo>
                    <a:pt x="4712" y="9136"/>
                  </a:lnTo>
                  <a:lnTo>
                    <a:pt x="4712" y="8718"/>
                  </a:lnTo>
                  <a:lnTo>
                    <a:pt x="5241" y="8188"/>
                  </a:lnTo>
                  <a:cubicBezTo>
                    <a:pt x="5381" y="8049"/>
                    <a:pt x="5381" y="7882"/>
                    <a:pt x="5241" y="7742"/>
                  </a:cubicBezTo>
                  <a:cubicBezTo>
                    <a:pt x="5172" y="7673"/>
                    <a:pt x="5088" y="7638"/>
                    <a:pt x="5005" y="7638"/>
                  </a:cubicBezTo>
                  <a:cubicBezTo>
                    <a:pt x="4921" y="7638"/>
                    <a:pt x="4837" y="7673"/>
                    <a:pt x="4768" y="7742"/>
                  </a:cubicBezTo>
                  <a:lnTo>
                    <a:pt x="4349" y="8160"/>
                  </a:lnTo>
                  <a:lnTo>
                    <a:pt x="3931" y="7742"/>
                  </a:lnTo>
                  <a:cubicBezTo>
                    <a:pt x="3862" y="7673"/>
                    <a:pt x="3785" y="7638"/>
                    <a:pt x="3708" y="7638"/>
                  </a:cubicBezTo>
                  <a:cubicBezTo>
                    <a:pt x="3632" y="7638"/>
                    <a:pt x="3555" y="7673"/>
                    <a:pt x="3485" y="7742"/>
                  </a:cubicBezTo>
                  <a:cubicBezTo>
                    <a:pt x="3346" y="7882"/>
                    <a:pt x="3346" y="8049"/>
                    <a:pt x="3485" y="8188"/>
                  </a:cubicBezTo>
                  <a:lnTo>
                    <a:pt x="4015" y="8718"/>
                  </a:lnTo>
                  <a:lnTo>
                    <a:pt x="4015" y="9136"/>
                  </a:lnTo>
                  <a:lnTo>
                    <a:pt x="3430" y="10000"/>
                  </a:lnTo>
                  <a:cubicBezTo>
                    <a:pt x="3151" y="9889"/>
                    <a:pt x="2900" y="9693"/>
                    <a:pt x="2788" y="9470"/>
                  </a:cubicBezTo>
                  <a:cubicBezTo>
                    <a:pt x="2677" y="9275"/>
                    <a:pt x="2733" y="9024"/>
                    <a:pt x="2900" y="8774"/>
                  </a:cubicBezTo>
                  <a:cubicBezTo>
                    <a:pt x="3011" y="8634"/>
                    <a:pt x="2956" y="8439"/>
                    <a:pt x="2816" y="8328"/>
                  </a:cubicBezTo>
                  <a:cubicBezTo>
                    <a:pt x="2758" y="8281"/>
                    <a:pt x="2690" y="8259"/>
                    <a:pt x="2623" y="8259"/>
                  </a:cubicBezTo>
                  <a:cubicBezTo>
                    <a:pt x="2529" y="8259"/>
                    <a:pt x="2435" y="8302"/>
                    <a:pt x="2370" y="8383"/>
                  </a:cubicBezTo>
                  <a:cubicBezTo>
                    <a:pt x="2231" y="8578"/>
                    <a:pt x="2175" y="8774"/>
                    <a:pt x="2092" y="8941"/>
                  </a:cubicBezTo>
                  <a:cubicBezTo>
                    <a:pt x="1673" y="8662"/>
                    <a:pt x="1423" y="8328"/>
                    <a:pt x="1423" y="7937"/>
                  </a:cubicBezTo>
                  <a:cubicBezTo>
                    <a:pt x="1423" y="7742"/>
                    <a:pt x="1506" y="7519"/>
                    <a:pt x="1673" y="7352"/>
                  </a:cubicBezTo>
                  <a:cubicBezTo>
                    <a:pt x="1952" y="6990"/>
                    <a:pt x="2092" y="6655"/>
                    <a:pt x="2092" y="6265"/>
                  </a:cubicBezTo>
                  <a:lnTo>
                    <a:pt x="2092" y="6153"/>
                  </a:lnTo>
                  <a:cubicBezTo>
                    <a:pt x="2092" y="4983"/>
                    <a:pt x="2956" y="3923"/>
                    <a:pt x="4071" y="3840"/>
                  </a:cubicBezTo>
                  <a:close/>
                  <a:moveTo>
                    <a:pt x="4461" y="9749"/>
                  </a:moveTo>
                  <a:lnTo>
                    <a:pt x="4712" y="10139"/>
                  </a:lnTo>
                  <a:lnTo>
                    <a:pt x="4461" y="10139"/>
                  </a:lnTo>
                  <a:cubicBezTo>
                    <a:pt x="4405" y="10153"/>
                    <a:pt x="4363" y="10160"/>
                    <a:pt x="4325" y="10160"/>
                  </a:cubicBezTo>
                  <a:cubicBezTo>
                    <a:pt x="4287" y="10160"/>
                    <a:pt x="4252" y="10153"/>
                    <a:pt x="4210" y="10139"/>
                  </a:cubicBezTo>
                  <a:lnTo>
                    <a:pt x="4461" y="9749"/>
                  </a:lnTo>
                  <a:close/>
                  <a:moveTo>
                    <a:pt x="744" y="0"/>
                  </a:moveTo>
                  <a:cubicBezTo>
                    <a:pt x="622" y="0"/>
                    <a:pt x="510" y="68"/>
                    <a:pt x="447" y="216"/>
                  </a:cubicBezTo>
                  <a:cubicBezTo>
                    <a:pt x="1" y="1359"/>
                    <a:pt x="1" y="2641"/>
                    <a:pt x="503" y="3784"/>
                  </a:cubicBezTo>
                  <a:cubicBezTo>
                    <a:pt x="781" y="4453"/>
                    <a:pt x="1200" y="5038"/>
                    <a:pt x="1701" y="5512"/>
                  </a:cubicBezTo>
                  <a:cubicBezTo>
                    <a:pt x="1646" y="5847"/>
                    <a:pt x="1646" y="6098"/>
                    <a:pt x="1646" y="6265"/>
                  </a:cubicBezTo>
                  <a:cubicBezTo>
                    <a:pt x="1646" y="6516"/>
                    <a:pt x="1534" y="6711"/>
                    <a:pt x="1367" y="6962"/>
                  </a:cubicBezTo>
                  <a:cubicBezTo>
                    <a:pt x="1116" y="7268"/>
                    <a:pt x="1004" y="7603"/>
                    <a:pt x="1004" y="7937"/>
                  </a:cubicBezTo>
                  <a:cubicBezTo>
                    <a:pt x="1004" y="8746"/>
                    <a:pt x="1646" y="9359"/>
                    <a:pt x="2370" y="9721"/>
                  </a:cubicBezTo>
                  <a:cubicBezTo>
                    <a:pt x="2677" y="10390"/>
                    <a:pt x="3569" y="10809"/>
                    <a:pt x="4461" y="10809"/>
                  </a:cubicBezTo>
                  <a:cubicBezTo>
                    <a:pt x="5381" y="10809"/>
                    <a:pt x="6217" y="10418"/>
                    <a:pt x="6552" y="9749"/>
                  </a:cubicBezTo>
                  <a:cubicBezTo>
                    <a:pt x="6552" y="9749"/>
                    <a:pt x="6552" y="9721"/>
                    <a:pt x="6579" y="9721"/>
                  </a:cubicBezTo>
                  <a:cubicBezTo>
                    <a:pt x="7332" y="9359"/>
                    <a:pt x="7945" y="8746"/>
                    <a:pt x="7945" y="7937"/>
                  </a:cubicBezTo>
                  <a:cubicBezTo>
                    <a:pt x="7945" y="7603"/>
                    <a:pt x="7834" y="7268"/>
                    <a:pt x="7611" y="6962"/>
                  </a:cubicBezTo>
                  <a:cubicBezTo>
                    <a:pt x="7416" y="6711"/>
                    <a:pt x="7332" y="6516"/>
                    <a:pt x="7332" y="6265"/>
                  </a:cubicBezTo>
                  <a:cubicBezTo>
                    <a:pt x="7332" y="6125"/>
                    <a:pt x="7332" y="5847"/>
                    <a:pt x="7248" y="5512"/>
                  </a:cubicBezTo>
                  <a:cubicBezTo>
                    <a:pt x="7750" y="5038"/>
                    <a:pt x="8168" y="4453"/>
                    <a:pt x="8447" y="3784"/>
                  </a:cubicBezTo>
                  <a:cubicBezTo>
                    <a:pt x="8921" y="2641"/>
                    <a:pt x="8921" y="1359"/>
                    <a:pt x="8475" y="216"/>
                  </a:cubicBezTo>
                  <a:cubicBezTo>
                    <a:pt x="8412" y="68"/>
                    <a:pt x="8300" y="0"/>
                    <a:pt x="8177" y="0"/>
                  </a:cubicBezTo>
                  <a:cubicBezTo>
                    <a:pt x="8138" y="0"/>
                    <a:pt x="8097" y="7"/>
                    <a:pt x="8057" y="21"/>
                  </a:cubicBezTo>
                  <a:cubicBezTo>
                    <a:pt x="6914" y="523"/>
                    <a:pt x="5994" y="1415"/>
                    <a:pt x="5548" y="2530"/>
                  </a:cubicBezTo>
                  <a:cubicBezTo>
                    <a:pt x="5437" y="2780"/>
                    <a:pt x="5381" y="3031"/>
                    <a:pt x="5297" y="3310"/>
                  </a:cubicBezTo>
                  <a:cubicBezTo>
                    <a:pt x="5130" y="3226"/>
                    <a:pt x="4963" y="3199"/>
                    <a:pt x="4740" y="3199"/>
                  </a:cubicBezTo>
                  <a:cubicBezTo>
                    <a:pt x="4656" y="3185"/>
                    <a:pt x="4558" y="3178"/>
                    <a:pt x="4461" y="3178"/>
                  </a:cubicBezTo>
                  <a:cubicBezTo>
                    <a:pt x="4363" y="3178"/>
                    <a:pt x="4266" y="3185"/>
                    <a:pt x="4182" y="3199"/>
                  </a:cubicBezTo>
                  <a:cubicBezTo>
                    <a:pt x="4015" y="3226"/>
                    <a:pt x="3792" y="3254"/>
                    <a:pt x="3625" y="3310"/>
                  </a:cubicBezTo>
                  <a:cubicBezTo>
                    <a:pt x="3569" y="3031"/>
                    <a:pt x="3485" y="2780"/>
                    <a:pt x="3374" y="2530"/>
                  </a:cubicBezTo>
                  <a:cubicBezTo>
                    <a:pt x="2928" y="1387"/>
                    <a:pt x="2036" y="523"/>
                    <a:pt x="865" y="21"/>
                  </a:cubicBezTo>
                  <a:cubicBezTo>
                    <a:pt x="824" y="7"/>
                    <a:pt x="784" y="0"/>
                    <a:pt x="7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9"/>
            <p:cNvSpPr/>
            <p:nvPr/>
          </p:nvSpPr>
          <p:spPr>
            <a:xfrm rot="-537108">
              <a:off x="4468759" y="2883937"/>
              <a:ext cx="24732" cy="18476"/>
            </a:xfrm>
            <a:custGeom>
              <a:avLst/>
              <a:gdLst/>
              <a:ahLst/>
              <a:cxnLst/>
              <a:rect l="l" t="t" r="r" b="b"/>
              <a:pathLst>
                <a:path w="1081" h="721" extrusionOk="0">
                  <a:moveTo>
                    <a:pt x="17" y="657"/>
                  </a:moveTo>
                  <a:cubicBezTo>
                    <a:pt x="-46" y="550"/>
                    <a:pt x="128" y="70"/>
                    <a:pt x="303" y="14"/>
                  </a:cubicBezTo>
                  <a:cubicBezTo>
                    <a:pt x="478" y="-41"/>
                    <a:pt x="1002" y="217"/>
                    <a:pt x="1065" y="324"/>
                  </a:cubicBezTo>
                  <a:cubicBezTo>
                    <a:pt x="1129" y="431"/>
                    <a:pt x="859" y="602"/>
                    <a:pt x="684" y="657"/>
                  </a:cubicBezTo>
                  <a:cubicBezTo>
                    <a:pt x="509" y="713"/>
                    <a:pt x="81" y="764"/>
                    <a:pt x="17" y="6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Google Shape;254;p29"/>
            <p:cNvSpPr/>
            <p:nvPr/>
          </p:nvSpPr>
          <p:spPr>
            <a:xfrm rot="537108" flipH="1">
              <a:off x="4653897" y="2883937"/>
              <a:ext cx="24732" cy="18476"/>
            </a:xfrm>
            <a:custGeom>
              <a:avLst/>
              <a:gdLst/>
              <a:ahLst/>
              <a:cxnLst/>
              <a:rect l="l" t="t" r="r" b="b"/>
              <a:pathLst>
                <a:path w="1081" h="721" extrusionOk="0">
                  <a:moveTo>
                    <a:pt x="17" y="657"/>
                  </a:moveTo>
                  <a:cubicBezTo>
                    <a:pt x="-46" y="550"/>
                    <a:pt x="128" y="70"/>
                    <a:pt x="303" y="14"/>
                  </a:cubicBezTo>
                  <a:cubicBezTo>
                    <a:pt x="478" y="-41"/>
                    <a:pt x="1002" y="217"/>
                    <a:pt x="1065" y="324"/>
                  </a:cubicBezTo>
                  <a:cubicBezTo>
                    <a:pt x="1129" y="431"/>
                    <a:pt x="859" y="602"/>
                    <a:pt x="684" y="657"/>
                  </a:cubicBezTo>
                  <a:cubicBezTo>
                    <a:pt x="509" y="713"/>
                    <a:pt x="81" y="764"/>
                    <a:pt x="17" y="6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0"/>
          <p:cNvSpPr txBox="1">
            <a:spLocks noGrp="1"/>
          </p:cNvSpPr>
          <p:nvPr>
            <p:ph type="title"/>
          </p:nvPr>
        </p:nvSpPr>
        <p:spPr>
          <a:xfrm>
            <a:off x="-214150" y="5502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ulish"/>
                <a:ea typeface="Mulish"/>
                <a:cs typeface="Mulish"/>
                <a:sym typeface="Mulish"/>
              </a:rPr>
              <a:t>Mid-Autumn Festival 中秋节</a:t>
            </a:r>
            <a:endParaRPr>
              <a:latin typeface="Mulish"/>
              <a:ea typeface="Mulish"/>
              <a:cs typeface="Mulish"/>
              <a:sym typeface="Mulish"/>
            </a:endParaRPr>
          </a:p>
        </p:txBody>
      </p:sp>
      <p:grpSp>
        <p:nvGrpSpPr>
          <p:cNvPr id="260" name="Google Shape;260;p30"/>
          <p:cNvGrpSpPr/>
          <p:nvPr/>
        </p:nvGrpSpPr>
        <p:grpSpPr>
          <a:xfrm>
            <a:off x="7139974" y="3928152"/>
            <a:ext cx="1750627" cy="804600"/>
            <a:chOff x="6985175" y="365802"/>
            <a:chExt cx="1750627" cy="804600"/>
          </a:xfrm>
        </p:grpSpPr>
        <p:sp>
          <p:nvSpPr>
            <p:cNvPr id="261" name="Google Shape;261;p30"/>
            <p:cNvSpPr/>
            <p:nvPr/>
          </p:nvSpPr>
          <p:spPr>
            <a:xfrm>
              <a:off x="7459838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62" name="Google Shape;262;p30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6985175" y="367416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63" name="Google Shape;263;p30"/>
            <p:cNvSpPr/>
            <p:nvPr/>
          </p:nvSpPr>
          <p:spPr>
            <a:xfrm>
              <a:off x="7934502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4" name="Google Shape;264;p30"/>
          <p:cNvSpPr txBox="1"/>
          <p:nvPr/>
        </p:nvSpPr>
        <p:spPr>
          <a:xfrm>
            <a:off x="398125" y="1336350"/>
            <a:ext cx="7317600" cy="27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"/>
              <a:buChar char="★"/>
            </a:pPr>
            <a:r>
              <a:rPr lang="en" sz="1600"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rPr>
              <a:t>Celebrated on the 15th day of the 8th lunar month (Sep. 17, 2024)</a:t>
            </a:r>
            <a:endParaRPr sz="1600">
              <a:solidFill>
                <a:schemeClr val="lt1"/>
              </a:solidFill>
              <a:latin typeface="Hind Siliguri"/>
              <a:ea typeface="Hind Siliguri"/>
              <a:cs typeface="Hind Siliguri"/>
              <a:sym typeface="Hind Siliguri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"/>
              <a:buChar char="★"/>
            </a:pPr>
            <a:r>
              <a:rPr lang="en" sz="1600"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rPr>
              <a:t>Full moon harvest celebrations date back to the Shang dynasty</a:t>
            </a:r>
            <a:endParaRPr sz="1600">
              <a:solidFill>
                <a:schemeClr val="lt1"/>
              </a:solidFill>
              <a:latin typeface="Hind Siliguri"/>
              <a:ea typeface="Hind Siliguri"/>
              <a:cs typeface="Hind Siliguri"/>
              <a:sym typeface="Hind Siliguri"/>
            </a:endParaRPr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"/>
              <a:buChar char="○"/>
            </a:pPr>
            <a:r>
              <a:rPr lang="en" sz="1600"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rPr>
              <a:t>Popularity grew until it became a full-fledged festival during the Tang dynasty</a:t>
            </a:r>
            <a:endParaRPr sz="1600">
              <a:solidFill>
                <a:schemeClr val="lt1"/>
              </a:solidFill>
              <a:latin typeface="Hind Siliguri"/>
              <a:ea typeface="Hind Siliguri"/>
              <a:cs typeface="Hind Siliguri"/>
              <a:sym typeface="Hind Siliguri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"/>
              <a:buChar char="★"/>
            </a:pPr>
            <a:r>
              <a:rPr lang="en" sz="1600"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rPr>
              <a:t>Centers around worship of the moon, gratitude for the harvest, &amp; family reunions</a:t>
            </a:r>
            <a:endParaRPr sz="1600">
              <a:solidFill>
                <a:schemeClr val="lt1"/>
              </a:solidFill>
              <a:latin typeface="Hind Siliguri"/>
              <a:ea typeface="Hind Siliguri"/>
              <a:cs typeface="Hind Siliguri"/>
              <a:sym typeface="Hind Siliguri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"/>
              <a:buChar char="★"/>
            </a:pPr>
            <a:r>
              <a:rPr lang="en" sz="1600"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rPr>
              <a:t>Consumption of mooncakes &amp; lighting of lanterns</a:t>
            </a:r>
            <a:endParaRPr sz="1600">
              <a:solidFill>
                <a:schemeClr val="lt1"/>
              </a:solidFill>
              <a:latin typeface="Hind Siliguri"/>
              <a:ea typeface="Hind Siliguri"/>
              <a:cs typeface="Hind Siliguri"/>
              <a:sym typeface="Hind Siliguri"/>
            </a:endParaRPr>
          </a:p>
        </p:txBody>
      </p:sp>
      <p:pic>
        <p:nvPicPr>
          <p:cNvPr id="265" name="Google Shape;26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6876" y="3265700"/>
            <a:ext cx="2133724" cy="1578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56874" y="385478"/>
            <a:ext cx="2133724" cy="142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1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ulish"/>
                <a:ea typeface="Mulish"/>
                <a:cs typeface="Mulish"/>
                <a:sym typeface="Mulish"/>
              </a:rPr>
              <a:t>China National Space Administration (CNSA)</a:t>
            </a:r>
            <a:endParaRPr>
              <a:solidFill>
                <a:schemeClr val="lt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272" name="Google Shape;272;p31"/>
          <p:cNvSpPr/>
          <p:nvPr/>
        </p:nvSpPr>
        <p:spPr>
          <a:xfrm>
            <a:off x="87612" y="3887335"/>
            <a:ext cx="914400" cy="9144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3" name="Google Shape;273;p31"/>
          <p:cNvGrpSpPr/>
          <p:nvPr/>
        </p:nvGrpSpPr>
        <p:grpSpPr>
          <a:xfrm>
            <a:off x="257813" y="4052655"/>
            <a:ext cx="573964" cy="583744"/>
            <a:chOff x="2510125" y="3351700"/>
            <a:chExt cx="346450" cy="376075"/>
          </a:xfrm>
        </p:grpSpPr>
        <p:sp>
          <p:nvSpPr>
            <p:cNvPr id="274" name="Google Shape;274;p31"/>
            <p:cNvSpPr/>
            <p:nvPr/>
          </p:nvSpPr>
          <p:spPr>
            <a:xfrm>
              <a:off x="2735500" y="3396125"/>
              <a:ext cx="76650" cy="76650"/>
            </a:xfrm>
            <a:custGeom>
              <a:avLst/>
              <a:gdLst/>
              <a:ahLst/>
              <a:cxnLst/>
              <a:rect l="l" t="t" r="r" b="b"/>
              <a:pathLst>
                <a:path w="3066" h="3066" extrusionOk="0">
                  <a:moveTo>
                    <a:pt x="1" y="1"/>
                  </a:moveTo>
                  <a:lnTo>
                    <a:pt x="1" y="877"/>
                  </a:lnTo>
                  <a:lnTo>
                    <a:pt x="207" y="877"/>
                  </a:lnTo>
                  <a:lnTo>
                    <a:pt x="438" y="928"/>
                  </a:lnTo>
                  <a:lnTo>
                    <a:pt x="644" y="980"/>
                  </a:lnTo>
                  <a:lnTo>
                    <a:pt x="851" y="1057"/>
                  </a:lnTo>
                  <a:lnTo>
                    <a:pt x="1031" y="1134"/>
                  </a:lnTo>
                  <a:lnTo>
                    <a:pt x="1211" y="1263"/>
                  </a:lnTo>
                  <a:lnTo>
                    <a:pt x="1391" y="1366"/>
                  </a:lnTo>
                  <a:lnTo>
                    <a:pt x="1546" y="1520"/>
                  </a:lnTo>
                  <a:lnTo>
                    <a:pt x="1701" y="1675"/>
                  </a:lnTo>
                  <a:lnTo>
                    <a:pt x="1804" y="1855"/>
                  </a:lnTo>
                  <a:lnTo>
                    <a:pt x="1932" y="2036"/>
                  </a:lnTo>
                  <a:lnTo>
                    <a:pt x="2010" y="2216"/>
                  </a:lnTo>
                  <a:lnTo>
                    <a:pt x="2087" y="2422"/>
                  </a:lnTo>
                  <a:lnTo>
                    <a:pt x="2138" y="2628"/>
                  </a:lnTo>
                  <a:lnTo>
                    <a:pt x="2190" y="2860"/>
                  </a:lnTo>
                  <a:lnTo>
                    <a:pt x="2190" y="3066"/>
                  </a:lnTo>
                  <a:lnTo>
                    <a:pt x="3066" y="3066"/>
                  </a:lnTo>
                  <a:lnTo>
                    <a:pt x="3066" y="2757"/>
                  </a:lnTo>
                  <a:lnTo>
                    <a:pt x="3014" y="2448"/>
                  </a:lnTo>
                  <a:lnTo>
                    <a:pt x="2937" y="2164"/>
                  </a:lnTo>
                  <a:lnTo>
                    <a:pt x="2834" y="1881"/>
                  </a:lnTo>
                  <a:lnTo>
                    <a:pt x="2705" y="1598"/>
                  </a:lnTo>
                  <a:lnTo>
                    <a:pt x="2551" y="1366"/>
                  </a:lnTo>
                  <a:lnTo>
                    <a:pt x="2370" y="1108"/>
                  </a:lnTo>
                  <a:lnTo>
                    <a:pt x="2164" y="902"/>
                  </a:lnTo>
                  <a:lnTo>
                    <a:pt x="1958" y="696"/>
                  </a:lnTo>
                  <a:lnTo>
                    <a:pt x="1701" y="516"/>
                  </a:lnTo>
                  <a:lnTo>
                    <a:pt x="1469" y="361"/>
                  </a:lnTo>
                  <a:lnTo>
                    <a:pt x="1185" y="233"/>
                  </a:lnTo>
                  <a:lnTo>
                    <a:pt x="902" y="130"/>
                  </a:lnTo>
                  <a:lnTo>
                    <a:pt x="619" y="52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275" name="Google Shape;275;p31"/>
            <p:cNvSpPr/>
            <p:nvPr/>
          </p:nvSpPr>
          <p:spPr>
            <a:xfrm>
              <a:off x="2735500" y="3351700"/>
              <a:ext cx="121075" cy="121075"/>
            </a:xfrm>
            <a:custGeom>
              <a:avLst/>
              <a:gdLst/>
              <a:ahLst/>
              <a:cxnLst/>
              <a:rect l="l" t="t" r="r" b="b"/>
              <a:pathLst>
                <a:path w="4843" h="4843" extrusionOk="0">
                  <a:moveTo>
                    <a:pt x="1" y="1"/>
                  </a:moveTo>
                  <a:lnTo>
                    <a:pt x="1" y="902"/>
                  </a:lnTo>
                  <a:lnTo>
                    <a:pt x="387" y="902"/>
                  </a:lnTo>
                  <a:lnTo>
                    <a:pt x="799" y="979"/>
                  </a:lnTo>
                  <a:lnTo>
                    <a:pt x="1160" y="1082"/>
                  </a:lnTo>
                  <a:lnTo>
                    <a:pt x="1520" y="1211"/>
                  </a:lnTo>
                  <a:lnTo>
                    <a:pt x="1881" y="1366"/>
                  </a:lnTo>
                  <a:lnTo>
                    <a:pt x="2216" y="1572"/>
                  </a:lnTo>
                  <a:lnTo>
                    <a:pt x="2499" y="1804"/>
                  </a:lnTo>
                  <a:lnTo>
                    <a:pt x="2782" y="2061"/>
                  </a:lnTo>
                  <a:lnTo>
                    <a:pt x="3040" y="2344"/>
                  </a:lnTo>
                  <a:lnTo>
                    <a:pt x="3272" y="2628"/>
                  </a:lnTo>
                  <a:lnTo>
                    <a:pt x="3478" y="2963"/>
                  </a:lnTo>
                  <a:lnTo>
                    <a:pt x="3632" y="3323"/>
                  </a:lnTo>
                  <a:lnTo>
                    <a:pt x="3761" y="3684"/>
                  </a:lnTo>
                  <a:lnTo>
                    <a:pt x="3864" y="4044"/>
                  </a:lnTo>
                  <a:lnTo>
                    <a:pt x="3941" y="4457"/>
                  </a:lnTo>
                  <a:lnTo>
                    <a:pt x="3941" y="4843"/>
                  </a:lnTo>
                  <a:lnTo>
                    <a:pt x="4843" y="4843"/>
                  </a:lnTo>
                  <a:lnTo>
                    <a:pt x="4817" y="4354"/>
                  </a:lnTo>
                  <a:lnTo>
                    <a:pt x="4740" y="3890"/>
                  </a:lnTo>
                  <a:lnTo>
                    <a:pt x="4611" y="3426"/>
                  </a:lnTo>
                  <a:lnTo>
                    <a:pt x="4457" y="2963"/>
                  </a:lnTo>
                  <a:lnTo>
                    <a:pt x="4250" y="2551"/>
                  </a:lnTo>
                  <a:lnTo>
                    <a:pt x="3993" y="2138"/>
                  </a:lnTo>
                  <a:lnTo>
                    <a:pt x="3735" y="1778"/>
                  </a:lnTo>
                  <a:lnTo>
                    <a:pt x="3401" y="1443"/>
                  </a:lnTo>
                  <a:lnTo>
                    <a:pt x="3066" y="1108"/>
                  </a:lnTo>
                  <a:lnTo>
                    <a:pt x="2705" y="851"/>
                  </a:lnTo>
                  <a:lnTo>
                    <a:pt x="2293" y="593"/>
                  </a:lnTo>
                  <a:lnTo>
                    <a:pt x="1881" y="387"/>
                  </a:lnTo>
                  <a:lnTo>
                    <a:pt x="1417" y="232"/>
                  </a:lnTo>
                  <a:lnTo>
                    <a:pt x="954" y="104"/>
                  </a:lnTo>
                  <a:lnTo>
                    <a:pt x="490" y="2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276" name="Google Shape;276;p31"/>
            <p:cNvSpPr/>
            <p:nvPr/>
          </p:nvSpPr>
          <p:spPr>
            <a:xfrm>
              <a:off x="2689150" y="3439925"/>
              <a:ext cx="79225" cy="79225"/>
            </a:xfrm>
            <a:custGeom>
              <a:avLst/>
              <a:gdLst/>
              <a:ahLst/>
              <a:cxnLst/>
              <a:rect l="l" t="t" r="r" b="b"/>
              <a:pathLst>
                <a:path w="3169" h="3169" extrusionOk="0">
                  <a:moveTo>
                    <a:pt x="1855" y="0"/>
                  </a:moveTo>
                  <a:lnTo>
                    <a:pt x="1597" y="26"/>
                  </a:lnTo>
                  <a:lnTo>
                    <a:pt x="1339" y="103"/>
                  </a:lnTo>
                  <a:lnTo>
                    <a:pt x="1108" y="232"/>
                  </a:lnTo>
                  <a:lnTo>
                    <a:pt x="902" y="387"/>
                  </a:lnTo>
                  <a:lnTo>
                    <a:pt x="773" y="541"/>
                  </a:lnTo>
                  <a:lnTo>
                    <a:pt x="670" y="722"/>
                  </a:lnTo>
                  <a:lnTo>
                    <a:pt x="592" y="902"/>
                  </a:lnTo>
                  <a:lnTo>
                    <a:pt x="541" y="1108"/>
                  </a:lnTo>
                  <a:lnTo>
                    <a:pt x="515" y="1314"/>
                  </a:lnTo>
                  <a:lnTo>
                    <a:pt x="541" y="1494"/>
                  </a:lnTo>
                  <a:lnTo>
                    <a:pt x="592" y="1700"/>
                  </a:lnTo>
                  <a:lnTo>
                    <a:pt x="644" y="1881"/>
                  </a:lnTo>
                  <a:lnTo>
                    <a:pt x="0" y="2550"/>
                  </a:lnTo>
                  <a:lnTo>
                    <a:pt x="618" y="3168"/>
                  </a:lnTo>
                  <a:lnTo>
                    <a:pt x="1288" y="2525"/>
                  </a:lnTo>
                  <a:lnTo>
                    <a:pt x="1417" y="2576"/>
                  </a:lnTo>
                  <a:lnTo>
                    <a:pt x="1545" y="2602"/>
                  </a:lnTo>
                  <a:lnTo>
                    <a:pt x="1700" y="2628"/>
                  </a:lnTo>
                  <a:lnTo>
                    <a:pt x="1855" y="2653"/>
                  </a:lnTo>
                  <a:lnTo>
                    <a:pt x="2086" y="2628"/>
                  </a:lnTo>
                  <a:lnTo>
                    <a:pt x="2344" y="2550"/>
                  </a:lnTo>
                  <a:lnTo>
                    <a:pt x="2576" y="2421"/>
                  </a:lnTo>
                  <a:lnTo>
                    <a:pt x="2782" y="2267"/>
                  </a:lnTo>
                  <a:lnTo>
                    <a:pt x="2936" y="2061"/>
                  </a:lnTo>
                  <a:lnTo>
                    <a:pt x="3065" y="1829"/>
                  </a:lnTo>
                  <a:lnTo>
                    <a:pt x="3142" y="1571"/>
                  </a:lnTo>
                  <a:lnTo>
                    <a:pt x="3168" y="1314"/>
                  </a:lnTo>
                  <a:lnTo>
                    <a:pt x="3142" y="1082"/>
                  </a:lnTo>
                  <a:lnTo>
                    <a:pt x="3065" y="825"/>
                  </a:lnTo>
                  <a:lnTo>
                    <a:pt x="2936" y="593"/>
                  </a:lnTo>
                  <a:lnTo>
                    <a:pt x="2782" y="387"/>
                  </a:lnTo>
                  <a:lnTo>
                    <a:pt x="2576" y="232"/>
                  </a:lnTo>
                  <a:lnTo>
                    <a:pt x="2344" y="103"/>
                  </a:lnTo>
                  <a:lnTo>
                    <a:pt x="2086" y="26"/>
                  </a:lnTo>
                  <a:lnTo>
                    <a:pt x="1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277" name="Google Shape;277;p31"/>
            <p:cNvSpPr/>
            <p:nvPr/>
          </p:nvSpPr>
          <p:spPr>
            <a:xfrm>
              <a:off x="2510125" y="3588675"/>
              <a:ext cx="122375" cy="139100"/>
            </a:xfrm>
            <a:custGeom>
              <a:avLst/>
              <a:gdLst/>
              <a:ahLst/>
              <a:cxnLst/>
              <a:rect l="l" t="t" r="r" b="b"/>
              <a:pathLst>
                <a:path w="4895" h="5564" extrusionOk="0">
                  <a:moveTo>
                    <a:pt x="1907" y="0"/>
                  </a:moveTo>
                  <a:lnTo>
                    <a:pt x="1855" y="52"/>
                  </a:lnTo>
                  <a:lnTo>
                    <a:pt x="1726" y="155"/>
                  </a:lnTo>
                  <a:lnTo>
                    <a:pt x="1649" y="309"/>
                  </a:lnTo>
                  <a:lnTo>
                    <a:pt x="1469" y="567"/>
                  </a:lnTo>
                  <a:lnTo>
                    <a:pt x="1391" y="876"/>
                  </a:lnTo>
                  <a:lnTo>
                    <a:pt x="1340" y="1185"/>
                  </a:lnTo>
                  <a:lnTo>
                    <a:pt x="1340" y="1494"/>
                  </a:lnTo>
                  <a:lnTo>
                    <a:pt x="1417" y="1803"/>
                  </a:lnTo>
                  <a:lnTo>
                    <a:pt x="1546" y="2112"/>
                  </a:lnTo>
                  <a:lnTo>
                    <a:pt x="1701" y="2370"/>
                  </a:lnTo>
                  <a:lnTo>
                    <a:pt x="1" y="5564"/>
                  </a:lnTo>
                  <a:lnTo>
                    <a:pt x="4894" y="5564"/>
                  </a:lnTo>
                  <a:lnTo>
                    <a:pt x="3529" y="2988"/>
                  </a:lnTo>
                  <a:lnTo>
                    <a:pt x="3735" y="2911"/>
                  </a:lnTo>
                  <a:lnTo>
                    <a:pt x="3967" y="2833"/>
                  </a:lnTo>
                  <a:lnTo>
                    <a:pt x="4147" y="2679"/>
                  </a:lnTo>
                  <a:lnTo>
                    <a:pt x="4328" y="2524"/>
                  </a:lnTo>
                  <a:lnTo>
                    <a:pt x="4379" y="2473"/>
                  </a:lnTo>
                  <a:lnTo>
                    <a:pt x="4044" y="2215"/>
                  </a:lnTo>
                  <a:lnTo>
                    <a:pt x="3710" y="1906"/>
                  </a:lnTo>
                  <a:lnTo>
                    <a:pt x="2473" y="670"/>
                  </a:lnTo>
                  <a:lnTo>
                    <a:pt x="2164" y="335"/>
                  </a:lnTo>
                  <a:lnTo>
                    <a:pt x="19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278" name="Google Shape;278;p31"/>
            <p:cNvSpPr/>
            <p:nvPr/>
          </p:nvSpPr>
          <p:spPr>
            <a:xfrm>
              <a:off x="2555200" y="3432825"/>
              <a:ext cx="220250" cy="220250"/>
            </a:xfrm>
            <a:custGeom>
              <a:avLst/>
              <a:gdLst/>
              <a:ahLst/>
              <a:cxnLst/>
              <a:rect l="l" t="t" r="r" b="b"/>
              <a:pathLst>
                <a:path w="8810" h="8810" extrusionOk="0">
                  <a:moveTo>
                    <a:pt x="1288" y="1"/>
                  </a:moveTo>
                  <a:lnTo>
                    <a:pt x="979" y="362"/>
                  </a:lnTo>
                  <a:lnTo>
                    <a:pt x="722" y="696"/>
                  </a:lnTo>
                  <a:lnTo>
                    <a:pt x="490" y="1083"/>
                  </a:lnTo>
                  <a:lnTo>
                    <a:pt x="310" y="1469"/>
                  </a:lnTo>
                  <a:lnTo>
                    <a:pt x="181" y="1881"/>
                  </a:lnTo>
                  <a:lnTo>
                    <a:pt x="78" y="2293"/>
                  </a:lnTo>
                  <a:lnTo>
                    <a:pt x="1" y="2731"/>
                  </a:lnTo>
                  <a:lnTo>
                    <a:pt x="1" y="3143"/>
                  </a:lnTo>
                  <a:lnTo>
                    <a:pt x="1" y="3581"/>
                  </a:lnTo>
                  <a:lnTo>
                    <a:pt x="78" y="3993"/>
                  </a:lnTo>
                  <a:lnTo>
                    <a:pt x="181" y="4405"/>
                  </a:lnTo>
                  <a:lnTo>
                    <a:pt x="310" y="4818"/>
                  </a:lnTo>
                  <a:lnTo>
                    <a:pt x="490" y="5204"/>
                  </a:lnTo>
                  <a:lnTo>
                    <a:pt x="722" y="5590"/>
                  </a:lnTo>
                  <a:lnTo>
                    <a:pt x="979" y="5951"/>
                  </a:lnTo>
                  <a:lnTo>
                    <a:pt x="1288" y="6286"/>
                  </a:lnTo>
                  <a:lnTo>
                    <a:pt x="2525" y="7522"/>
                  </a:lnTo>
                  <a:lnTo>
                    <a:pt x="2860" y="7831"/>
                  </a:lnTo>
                  <a:lnTo>
                    <a:pt x="3220" y="8089"/>
                  </a:lnTo>
                  <a:lnTo>
                    <a:pt x="3607" y="8321"/>
                  </a:lnTo>
                  <a:lnTo>
                    <a:pt x="3993" y="8501"/>
                  </a:lnTo>
                  <a:lnTo>
                    <a:pt x="4405" y="8630"/>
                  </a:lnTo>
                  <a:lnTo>
                    <a:pt x="4817" y="8733"/>
                  </a:lnTo>
                  <a:lnTo>
                    <a:pt x="5229" y="8810"/>
                  </a:lnTo>
                  <a:lnTo>
                    <a:pt x="6079" y="8810"/>
                  </a:lnTo>
                  <a:lnTo>
                    <a:pt x="6517" y="8733"/>
                  </a:lnTo>
                  <a:lnTo>
                    <a:pt x="6929" y="8630"/>
                  </a:lnTo>
                  <a:lnTo>
                    <a:pt x="7341" y="8501"/>
                  </a:lnTo>
                  <a:lnTo>
                    <a:pt x="7728" y="8321"/>
                  </a:lnTo>
                  <a:lnTo>
                    <a:pt x="8114" y="8089"/>
                  </a:lnTo>
                  <a:lnTo>
                    <a:pt x="8449" y="7831"/>
                  </a:lnTo>
                  <a:lnTo>
                    <a:pt x="8810" y="7522"/>
                  </a:lnTo>
                  <a:lnTo>
                    <a:pt x="12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</p:grpSp>
      <p:sp>
        <p:nvSpPr>
          <p:cNvPr id="279" name="Google Shape;279;p31"/>
          <p:cNvSpPr txBox="1"/>
          <p:nvPr/>
        </p:nvSpPr>
        <p:spPr>
          <a:xfrm>
            <a:off x="601650" y="1367950"/>
            <a:ext cx="6108600" cy="30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"/>
              <a:buChar char="★"/>
            </a:pPr>
            <a:r>
              <a:rPr lang="en" sz="1600"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rPr>
              <a:t>Founded in 1993</a:t>
            </a:r>
            <a:endParaRPr sz="1600">
              <a:solidFill>
                <a:schemeClr val="lt1"/>
              </a:solidFill>
              <a:latin typeface="Hind Siliguri"/>
              <a:ea typeface="Hind Siliguri"/>
              <a:cs typeface="Hind Siliguri"/>
              <a:sym typeface="Hind Siliguri"/>
            </a:endParaRPr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"/>
              <a:buChar char="○"/>
            </a:pPr>
            <a:r>
              <a:rPr lang="en" sz="1600"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rPr>
              <a:t>Launch facilities in Gansu, Shanxi, and Sichuan provinces</a:t>
            </a:r>
            <a:endParaRPr sz="1600">
              <a:solidFill>
                <a:schemeClr val="lt1"/>
              </a:solidFill>
              <a:latin typeface="Hind Siliguri"/>
              <a:ea typeface="Hind Siliguri"/>
              <a:cs typeface="Hind Siliguri"/>
              <a:sym typeface="Hind Siliguri"/>
            </a:endParaRPr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"/>
              <a:buChar char="○"/>
            </a:pPr>
            <a:r>
              <a:rPr lang="en" sz="1600"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rPr>
              <a:t>HQ in Beijing</a:t>
            </a:r>
            <a:endParaRPr sz="1600">
              <a:solidFill>
                <a:schemeClr val="lt1"/>
              </a:solidFill>
              <a:latin typeface="Hind Siliguri"/>
              <a:ea typeface="Hind Siliguri"/>
              <a:cs typeface="Hind Siliguri"/>
              <a:sym typeface="Hind Siliguri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"/>
              <a:buChar char="★"/>
            </a:pPr>
            <a:r>
              <a:rPr lang="en" sz="1600"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rPr>
              <a:t>China’s lunar exploration vehicles are named in honor of Chang’e</a:t>
            </a:r>
            <a:endParaRPr sz="1600">
              <a:solidFill>
                <a:schemeClr val="lt1"/>
              </a:solidFill>
              <a:latin typeface="Hind Siliguri"/>
              <a:ea typeface="Hind Siliguri"/>
              <a:cs typeface="Hind Siliguri"/>
              <a:sym typeface="Hind Siliguri"/>
            </a:endParaRPr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"/>
              <a:buChar char="○"/>
            </a:pPr>
            <a:r>
              <a:rPr lang="en" sz="1600"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rPr>
              <a:t>Chang’e 1-5</a:t>
            </a:r>
            <a:endParaRPr sz="1600">
              <a:solidFill>
                <a:schemeClr val="lt1"/>
              </a:solidFill>
              <a:latin typeface="Hind Siliguri"/>
              <a:ea typeface="Hind Siliguri"/>
              <a:cs typeface="Hind Siliguri"/>
              <a:sym typeface="Hind Siliguri"/>
            </a:endParaRPr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"/>
              <a:buChar char="○"/>
            </a:pPr>
            <a:r>
              <a:rPr lang="en" sz="1600"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rPr>
              <a:t>Chang’e 6 scheduled for 2024</a:t>
            </a:r>
            <a:endParaRPr sz="1600">
              <a:solidFill>
                <a:schemeClr val="lt1"/>
              </a:solidFill>
              <a:latin typeface="Hind Siliguri"/>
              <a:ea typeface="Hind Siliguri"/>
              <a:cs typeface="Hind Siliguri"/>
              <a:sym typeface="Hind Siliguri"/>
            </a:endParaRPr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 Siliguri"/>
              <a:buChar char="○"/>
            </a:pPr>
            <a:r>
              <a:rPr lang="en" sz="1600"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rPr>
              <a:t>Chang’e 7 &amp; 8 slated for launches in the late 2020’s</a:t>
            </a:r>
            <a:endParaRPr sz="1600">
              <a:solidFill>
                <a:schemeClr val="lt1"/>
              </a:solidFill>
              <a:latin typeface="Hind Siliguri"/>
              <a:ea typeface="Hind Siliguri"/>
              <a:cs typeface="Hind Siliguri"/>
              <a:sym typeface="Hind Siliguri"/>
            </a:endParaRPr>
          </a:p>
        </p:txBody>
      </p:sp>
      <p:pic>
        <p:nvPicPr>
          <p:cNvPr id="280" name="Google Shape;28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3025" y="2307200"/>
            <a:ext cx="2568450" cy="174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2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ulish"/>
                <a:ea typeface="Mulish"/>
                <a:cs typeface="Mulish"/>
                <a:sym typeface="Mulish"/>
              </a:rPr>
              <a:t>Works Cited</a:t>
            </a:r>
            <a:endParaRPr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286" name="Google Shape;286;p32"/>
          <p:cNvSpPr txBox="1"/>
          <p:nvPr/>
        </p:nvSpPr>
        <p:spPr>
          <a:xfrm>
            <a:off x="968700" y="1060525"/>
            <a:ext cx="7455300" cy="36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Britannica, The Editors of Encyclopaedia. "Hou Yi". </a:t>
            </a:r>
            <a:r>
              <a:rPr lang="en" sz="9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Encyclopedia Britannica</a:t>
            </a:r>
            <a:r>
              <a:rPr lang="en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1 Jul. 2019, https://www.britannica.com/topic/Hou-Yi. Accessed 13 March 2024.</a:t>
            </a:r>
            <a:endParaRPr sz="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Besha, Patrick. “Policy Making in China’s Space Program: A History and Analysis of the Chang’e Lunar Orbiter Project.” Space Policy, vol. 26, no. 4, 2010, pp. 214–21,</a:t>
            </a:r>
            <a:r>
              <a:rPr lang="en" sz="900">
                <a:solidFill>
                  <a:schemeClr val="lt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9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https://doi.org/10.1016/j.spacepol.2010.08.005</a:t>
            </a:r>
            <a:r>
              <a:rPr lang="en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Castrillón, Samuel Botero. "Mid-Autumn Festival." </a:t>
            </a:r>
            <a:r>
              <a:rPr lang="en" sz="9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Online Journal Mundo Asia Pacifico</a:t>
            </a:r>
            <a:r>
              <a:rPr lang="en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10.19 (2021): 133-134.</a:t>
            </a:r>
            <a:endParaRPr sz="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"Chang'e, Chinese Goddess of the Moon | Origin, Mythology &amp; Role." Study.com, 5 February 2023, study.com/academy/lesson/chang-e-chinese-goddess-moon-origin-mythology-role.html</a:t>
            </a:r>
            <a:endParaRPr sz="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Lemei, Yang. "China's Mid-Autumn Day." Journal of Folklore Research, vol. 43 no. 3, 2006, p. 263-270. Project MUSE </a:t>
            </a:r>
            <a:r>
              <a:rPr lang="en" sz="9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muse.jhu.edu/article/209124</a:t>
            </a:r>
            <a:r>
              <a:rPr lang="en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Logsdon, John M.. "China National Space Administration". </a:t>
            </a:r>
            <a:r>
              <a:rPr lang="en" sz="9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Encyclopedia Britannica</a:t>
            </a:r>
            <a:r>
              <a:rPr lang="en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18 March 2024, https://www.britannica.com/topic/China-National-Space-Administration. Accessed 14 March 2024.</a:t>
            </a:r>
            <a:endParaRPr sz="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Castrillón, Samuel Botero. "Mid-Autumn Festival." Online Journal Mundo Asia Pacifico 10.19 (2021): 133-134.</a:t>
            </a:r>
            <a:endParaRPr sz="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Yang W, Lin Y. New Lunar Samples Returned by Chang'e-5: Opportunities for New Discoveries and International Collaboration. Innovation (Camb). 2020 Dec 17.</a:t>
            </a:r>
            <a:endParaRPr sz="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Yoshitoshi’s One Hundred Aspects of the Moon, John Stevenson, Hotei Publishing, Netherlands 2001, pl. 2.</a:t>
            </a:r>
            <a:endParaRPr sz="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on Day Minitheme by Slidesgo">
  <a:themeElements>
    <a:clrScheme name="Simple Light">
      <a:dk1>
        <a:srgbClr val="000000"/>
      </a:dk1>
      <a:lt1>
        <a:srgbClr val="FFFFFF"/>
      </a:lt1>
      <a:dk2>
        <a:srgbClr val="AAAAAA"/>
      </a:dk2>
      <a:lt2>
        <a:srgbClr val="4B4B4B"/>
      </a:lt2>
      <a:accent1>
        <a:srgbClr val="272727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690</Words>
  <Application>Microsoft Office PowerPoint</Application>
  <PresentationFormat>On-screen Show (16:9)</PresentationFormat>
  <Paragraphs>60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Mulish</vt:lpstr>
      <vt:lpstr>Arial</vt:lpstr>
      <vt:lpstr>Nunito Light</vt:lpstr>
      <vt:lpstr>Mulish SemiBold</vt:lpstr>
      <vt:lpstr>Hind Siliguri</vt:lpstr>
      <vt:lpstr>Times New Roman</vt:lpstr>
      <vt:lpstr>Titillium Web</vt:lpstr>
      <vt:lpstr>Mulish Black</vt:lpstr>
      <vt:lpstr>PT Sans</vt:lpstr>
      <vt:lpstr>Roboto Condensed Light</vt:lpstr>
      <vt:lpstr>Loved by the King</vt:lpstr>
      <vt:lpstr>Moon Day Minitheme by Slidesgo</vt:lpstr>
      <vt:lpstr>嫦娥 Chang’e</vt:lpstr>
      <vt:lpstr>Origin</vt:lpstr>
      <vt:lpstr>The Myth</vt:lpstr>
      <vt:lpstr>Hou Yi 后裔</vt:lpstr>
      <vt:lpstr>Jade Rabbit &amp; Other Lunar Inhabitants</vt:lpstr>
      <vt:lpstr>Mid-Autumn Festival 中秋节</vt:lpstr>
      <vt:lpstr>China National Space Administration (CNSA)</vt:lpstr>
      <vt:lpstr>Works Cited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嫦娥 Chang’e</dc:title>
  <cp:lastModifiedBy>Dzieza, Paulina</cp:lastModifiedBy>
  <cp:revision>1</cp:revision>
  <dcterms:modified xsi:type="dcterms:W3CDTF">2024-03-22T18:48:27Z</dcterms:modified>
</cp:coreProperties>
</file>