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51206400" cy="38404800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1813" indent="-746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5213" indent="-1508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98613" indent="-2270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2013" indent="-3032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722"/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27" d="100"/>
          <a:sy n="27" d="100"/>
        </p:scale>
        <p:origin x="2214" y="246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988" y="11930659"/>
            <a:ext cx="43526428" cy="82315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9974" y="21762444"/>
            <a:ext cx="35846455" cy="9815115"/>
          </a:xfrm>
        </p:spPr>
        <p:txBody>
          <a:bodyPr/>
          <a:lstStyle>
            <a:lvl1pPr marL="0" indent="0" algn="ctr">
              <a:buNone/>
              <a:defRPr/>
            </a:lvl1pPr>
            <a:lvl2pPr marL="400061" indent="0" algn="ctr">
              <a:buNone/>
              <a:defRPr/>
            </a:lvl2pPr>
            <a:lvl3pPr marL="800123" indent="0" algn="ctr">
              <a:buNone/>
              <a:defRPr/>
            </a:lvl3pPr>
            <a:lvl4pPr marL="1200184" indent="0" algn="ctr">
              <a:buNone/>
              <a:defRPr/>
            </a:lvl4pPr>
            <a:lvl5pPr marL="1600246" indent="0" algn="ctr">
              <a:buNone/>
              <a:defRPr/>
            </a:lvl5pPr>
            <a:lvl6pPr marL="2000307" indent="0" algn="ctr">
              <a:buNone/>
              <a:defRPr/>
            </a:lvl6pPr>
            <a:lvl7pPr marL="2400369" indent="0" algn="ctr">
              <a:buNone/>
              <a:defRPr/>
            </a:lvl7pPr>
            <a:lvl8pPr marL="2800430" indent="0" algn="ctr">
              <a:buNone/>
              <a:defRPr/>
            </a:lvl8pPr>
            <a:lvl9pPr marL="320049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DEA9-B959-479A-A6E9-21100FCA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13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97D1-BBA2-4463-9626-C1F159B44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76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629" y="1537692"/>
            <a:ext cx="11522428" cy="327693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8345" y="1537692"/>
            <a:ext cx="34330217" cy="327693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EC77-961E-4CE5-9269-C0FE24E66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68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A736-540C-493F-AD6E-6F5058972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0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8085"/>
            <a:ext cx="43526428" cy="762873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035"/>
            <a:ext cx="43526428" cy="8401050"/>
          </a:xfrm>
        </p:spPr>
        <p:txBody>
          <a:bodyPr anchor="b"/>
          <a:lstStyle>
            <a:lvl1pPr marL="0" indent="0">
              <a:buNone/>
              <a:defRPr sz="1750"/>
            </a:lvl1pPr>
            <a:lvl2pPr marL="400061" indent="0">
              <a:buNone/>
              <a:defRPr sz="1575"/>
            </a:lvl2pPr>
            <a:lvl3pPr marL="800123" indent="0">
              <a:buNone/>
              <a:defRPr sz="1400"/>
            </a:lvl3pPr>
            <a:lvl4pPr marL="1200184" indent="0">
              <a:buNone/>
              <a:defRPr sz="1225"/>
            </a:lvl4pPr>
            <a:lvl5pPr marL="1600246" indent="0">
              <a:buNone/>
              <a:defRPr sz="1225"/>
            </a:lvl5pPr>
            <a:lvl6pPr marL="2000307" indent="0">
              <a:buNone/>
              <a:defRPr sz="1225"/>
            </a:lvl6pPr>
            <a:lvl7pPr marL="2400369" indent="0">
              <a:buNone/>
              <a:defRPr sz="1225"/>
            </a:lvl7pPr>
            <a:lvl8pPr marL="2800430" indent="0">
              <a:buNone/>
              <a:defRPr sz="1225"/>
            </a:lvl8pPr>
            <a:lvl9pPr marL="3200491" indent="0">
              <a:buNone/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FFB6-7BF8-4E38-9F7B-BB8CAECB0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25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8345" y="8960842"/>
            <a:ext cx="22926322" cy="25346223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21734" y="8960842"/>
            <a:ext cx="22926322" cy="25346223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EDF06-FB71-471B-B570-916C88EBE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07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537692"/>
            <a:ext cx="4608477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816" y="8596908"/>
            <a:ext cx="22625050" cy="358239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61" indent="0">
              <a:buNone/>
              <a:defRPr sz="1750" b="1"/>
            </a:lvl2pPr>
            <a:lvl3pPr marL="800123" indent="0">
              <a:buNone/>
              <a:defRPr sz="1575" b="1"/>
            </a:lvl3pPr>
            <a:lvl4pPr marL="1200184" indent="0">
              <a:buNone/>
              <a:defRPr sz="1400" b="1"/>
            </a:lvl4pPr>
            <a:lvl5pPr marL="1600246" indent="0">
              <a:buNone/>
              <a:defRPr sz="1400" b="1"/>
            </a:lvl5pPr>
            <a:lvl6pPr marL="2000307" indent="0">
              <a:buNone/>
              <a:defRPr sz="1400" b="1"/>
            </a:lvl6pPr>
            <a:lvl7pPr marL="2400369" indent="0">
              <a:buNone/>
              <a:defRPr sz="1400" b="1"/>
            </a:lvl7pPr>
            <a:lvl8pPr marL="2800430" indent="0">
              <a:buNone/>
              <a:defRPr sz="1400" b="1"/>
            </a:lvl8pPr>
            <a:lvl9pPr marL="320049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816" y="12179301"/>
            <a:ext cx="22625050" cy="22127765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3129" y="8596908"/>
            <a:ext cx="22632460" cy="358239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61" indent="0">
              <a:buNone/>
              <a:defRPr sz="1750" b="1"/>
            </a:lvl2pPr>
            <a:lvl3pPr marL="800123" indent="0">
              <a:buNone/>
              <a:defRPr sz="1575" b="1"/>
            </a:lvl3pPr>
            <a:lvl4pPr marL="1200184" indent="0">
              <a:buNone/>
              <a:defRPr sz="1400" b="1"/>
            </a:lvl4pPr>
            <a:lvl5pPr marL="1600246" indent="0">
              <a:buNone/>
              <a:defRPr sz="1400" b="1"/>
            </a:lvl5pPr>
            <a:lvl6pPr marL="2000307" indent="0">
              <a:buNone/>
              <a:defRPr sz="1400" b="1"/>
            </a:lvl6pPr>
            <a:lvl7pPr marL="2400369" indent="0">
              <a:buNone/>
              <a:defRPr sz="1400" b="1"/>
            </a:lvl7pPr>
            <a:lvl8pPr marL="2800430" indent="0">
              <a:buNone/>
              <a:defRPr sz="1400" b="1"/>
            </a:lvl8pPr>
            <a:lvl9pPr marL="320049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3129" y="12179301"/>
            <a:ext cx="22632460" cy="22127765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E22C-7968-4A1D-9863-A8055DB7D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7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07374-E5BE-4C46-B1EC-4887A32F6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4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AF9B5-A784-4696-A465-390FBC1DA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2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529359"/>
            <a:ext cx="16846550" cy="6507758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787" y="1529359"/>
            <a:ext cx="28625800" cy="32777708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816" y="8037115"/>
            <a:ext cx="16846550" cy="26269950"/>
          </a:xfrm>
        </p:spPr>
        <p:txBody>
          <a:bodyPr/>
          <a:lstStyle>
            <a:lvl1pPr marL="0" indent="0">
              <a:buNone/>
              <a:defRPr sz="1225"/>
            </a:lvl1pPr>
            <a:lvl2pPr marL="400061" indent="0">
              <a:buNone/>
              <a:defRPr sz="1050"/>
            </a:lvl2pPr>
            <a:lvl3pPr marL="800123" indent="0">
              <a:buNone/>
              <a:defRPr sz="875"/>
            </a:lvl3pPr>
            <a:lvl4pPr marL="1200184" indent="0">
              <a:buNone/>
              <a:defRPr sz="788"/>
            </a:lvl4pPr>
            <a:lvl5pPr marL="1600246" indent="0">
              <a:buNone/>
              <a:defRPr sz="788"/>
            </a:lvl5pPr>
            <a:lvl6pPr marL="2000307" indent="0">
              <a:buNone/>
              <a:defRPr sz="788"/>
            </a:lvl6pPr>
            <a:lvl7pPr marL="2400369" indent="0">
              <a:buNone/>
              <a:defRPr sz="788"/>
            </a:lvl7pPr>
            <a:lvl8pPr marL="2800430" indent="0">
              <a:buNone/>
              <a:defRPr sz="788"/>
            </a:lvl8pPr>
            <a:lvl9pPr marL="3200491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8EB1-68F6-4D06-B048-E9A7BD851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6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824" y="26883916"/>
            <a:ext cx="30724828" cy="3172619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824" y="3430985"/>
            <a:ext cx="30724828" cy="23043159"/>
          </a:xfrm>
        </p:spPr>
        <p:txBody>
          <a:bodyPr/>
          <a:lstStyle>
            <a:lvl1pPr marL="0" indent="0">
              <a:buNone/>
              <a:defRPr sz="2800"/>
            </a:lvl1pPr>
            <a:lvl2pPr marL="400061" indent="0">
              <a:buNone/>
              <a:defRPr sz="2450"/>
            </a:lvl2pPr>
            <a:lvl3pPr marL="800123" indent="0">
              <a:buNone/>
              <a:defRPr sz="2100"/>
            </a:lvl3pPr>
            <a:lvl4pPr marL="1200184" indent="0">
              <a:buNone/>
              <a:defRPr sz="1750"/>
            </a:lvl4pPr>
            <a:lvl5pPr marL="1600246" indent="0">
              <a:buNone/>
              <a:defRPr sz="1750"/>
            </a:lvl5pPr>
            <a:lvl6pPr marL="2000307" indent="0">
              <a:buNone/>
              <a:defRPr sz="1750"/>
            </a:lvl6pPr>
            <a:lvl7pPr marL="2400369" indent="0">
              <a:buNone/>
              <a:defRPr sz="1750"/>
            </a:lvl7pPr>
            <a:lvl8pPr marL="2800430" indent="0">
              <a:buNone/>
              <a:defRPr sz="1750"/>
            </a:lvl8pPr>
            <a:lvl9pPr marL="3200491" indent="0">
              <a:buNone/>
              <a:defRPr sz="175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824" y="30056535"/>
            <a:ext cx="30724828" cy="4507509"/>
          </a:xfrm>
        </p:spPr>
        <p:txBody>
          <a:bodyPr/>
          <a:lstStyle>
            <a:lvl1pPr marL="0" indent="0">
              <a:buNone/>
              <a:defRPr sz="1225"/>
            </a:lvl1pPr>
            <a:lvl2pPr marL="400061" indent="0">
              <a:buNone/>
              <a:defRPr sz="1050"/>
            </a:lvl2pPr>
            <a:lvl3pPr marL="800123" indent="0">
              <a:buNone/>
              <a:defRPr sz="875"/>
            </a:lvl3pPr>
            <a:lvl4pPr marL="1200184" indent="0">
              <a:buNone/>
              <a:defRPr sz="788"/>
            </a:lvl4pPr>
            <a:lvl5pPr marL="1600246" indent="0">
              <a:buNone/>
              <a:defRPr sz="788"/>
            </a:lvl5pPr>
            <a:lvl6pPr marL="2000307" indent="0">
              <a:buNone/>
              <a:defRPr sz="788"/>
            </a:lvl6pPr>
            <a:lvl7pPr marL="2400369" indent="0">
              <a:buNone/>
              <a:defRPr sz="788"/>
            </a:lvl7pPr>
            <a:lvl8pPr marL="2800430" indent="0">
              <a:buNone/>
              <a:defRPr sz="788"/>
            </a:lvl8pPr>
            <a:lvl9pPr marL="3200491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D02AB-B0C4-4615-9119-938FE3A7C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78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7463" y="1536700"/>
            <a:ext cx="46091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7463" y="8959850"/>
            <a:ext cx="46091475" cy="2534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7463" y="34972625"/>
            <a:ext cx="11953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63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2663" y="34972625"/>
            <a:ext cx="162210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63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5063" y="34972625"/>
            <a:ext cx="11953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63"/>
            </a:lvl1pPr>
          </a:lstStyle>
          <a:p>
            <a:pPr>
              <a:defRPr/>
            </a:pPr>
            <a:fld id="{7BCB293E-C005-465C-8011-3A9D435F02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51206400" cy="4000500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063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2pPr>
      <a:lvl3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3pPr>
      <a:lvl4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4pPr>
      <a:lvl5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5pPr>
      <a:lvl6pPr marL="400061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6pPr>
      <a:lvl7pPr marL="800123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7pPr>
      <a:lvl8pPr marL="1200184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8pPr>
      <a:lvl9pPr marL="1600246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9pPr>
    </p:titleStyle>
    <p:bodyStyle>
      <a:lvl1pPr marL="1438275" indent="-1438275" algn="l" defTabSz="3838575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  <a:cs typeface="+mn-cs"/>
        </a:defRPr>
      </a:lvl1pPr>
      <a:lvl2pPr marL="3119438" indent="-1200150" algn="l" defTabSz="3838575" rtl="0" eaLnBrk="0" fontAlgn="base" hangingPunct="0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800600" indent="-958850" algn="l" defTabSz="3838575" rtl="0" eaLnBrk="0" fontAlgn="base" hangingPunct="0">
        <a:spcBef>
          <a:spcPct val="20000"/>
        </a:spcBef>
        <a:spcAft>
          <a:spcPct val="0"/>
        </a:spcAft>
        <a:buChar char="•"/>
        <a:defRPr sz="10100">
          <a:solidFill>
            <a:schemeClr val="tx1"/>
          </a:solidFill>
          <a:latin typeface="+mn-lt"/>
        </a:defRPr>
      </a:lvl3pPr>
      <a:lvl4pPr marL="6719888" indent="-958850" algn="l" defTabSz="3838575" rtl="0" eaLnBrk="0" fontAlgn="base" hangingPunct="0">
        <a:spcBef>
          <a:spcPct val="20000"/>
        </a:spcBef>
        <a:spcAft>
          <a:spcPct val="0"/>
        </a:spcAft>
        <a:buChar char="–"/>
        <a:defRPr sz="8400">
          <a:solidFill>
            <a:schemeClr val="tx1"/>
          </a:solidFill>
          <a:latin typeface="+mn-lt"/>
        </a:defRPr>
      </a:lvl4pPr>
      <a:lvl5pPr marL="8639175" indent="-958850" algn="l" defTabSz="3838575" rtl="0" eaLnBrk="0" fontAlgn="base" hangingPunct="0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5pPr>
      <a:lvl6pPr marL="9041667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6pPr>
      <a:lvl7pPr marL="9441729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7pPr>
      <a:lvl8pPr marL="9841790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8pPr>
      <a:lvl9pPr marL="10241851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61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23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4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46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307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69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430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91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512064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9188" b="1" dirty="0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>
              <a:defRPr/>
            </a:pPr>
            <a:r>
              <a:rPr lang="en-US" altLang="en-US" sz="3675" b="1" dirty="0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defRPr/>
            </a:pPr>
            <a:r>
              <a:rPr lang="en-US" altLang="en-US" sz="3675" b="1" dirty="0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-1588" y="37180838"/>
            <a:ext cx="51207988" cy="1174750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063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7413288" y="6937375"/>
            <a:ext cx="16298862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7413288" y="5387975"/>
            <a:ext cx="16298862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Methods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7413288" y="21220113"/>
            <a:ext cx="16298862" cy="9604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Results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7413288" y="22647275"/>
            <a:ext cx="16298862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403225" y="6937375"/>
            <a:ext cx="16298863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403225" y="5387975"/>
            <a:ext cx="16298863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Introduction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403225" y="21220113"/>
            <a:ext cx="16298863" cy="9604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Objectives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03225" y="22647275"/>
            <a:ext cx="16298863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4424938" y="5387975"/>
            <a:ext cx="16295687" cy="960438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Conclusion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34424938" y="21220113"/>
            <a:ext cx="16295687" cy="9604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References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4424938" y="6937375"/>
            <a:ext cx="16295687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4424938" y="22647275"/>
            <a:ext cx="16295687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DEFAULT DESIGN" val="SGx11LcZ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2c9ae6-48dd-4486-8b85-83541b85935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a2a134d7-a3fd-4e58-af33-3a5d85c34c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C43198397F74FA96F4624C25DDAF9" ma:contentTypeVersion="20" ma:contentTypeDescription="Create a new document." ma:contentTypeScope="" ma:versionID="0bac7c72ba460a3d8f5d0e3abd222965">
  <xsd:schema xmlns:xsd="http://www.w3.org/2001/XMLSchema" xmlns:xs="http://www.w3.org/2001/XMLSchema" xmlns:p="http://schemas.microsoft.com/office/2006/metadata/properties" xmlns:ns1="http://schemas.microsoft.com/sharepoint/v3" xmlns:ns2="432c9ae6-48dd-4486-8b85-83541b859355" xmlns:ns3="a2a134d7-a3fd-4e58-af33-3a5d85c34cdc" targetNamespace="http://schemas.microsoft.com/office/2006/metadata/properties" ma:root="true" ma:fieldsID="b5d061b071a232ba6d39523e25140eed" ns1:_="" ns2:_="" ns3:_="">
    <xsd:import namespace="http://schemas.microsoft.com/sharepoint/v3"/>
    <xsd:import namespace="432c9ae6-48dd-4486-8b85-83541b859355"/>
    <xsd:import namespace="a2a134d7-a3fd-4e58-af33-3a5d85c34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c9ae6-48dd-4486-8b85-83541b859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134d7-a3fd-4e58-af33-3a5d85c34c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23e28e-61d5-45f4-84a6-2838e596624b}" ma:internalName="TaxCatchAll" ma:showField="CatchAllData" ma:web="a2a134d7-a3fd-4e58-af33-3a5d85c34c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25A6FF-DFA4-47D5-A542-43A3D0F3D7E1}">
  <ds:schemaRefs>
    <ds:schemaRef ds:uri="http://schemas.microsoft.com/office/2006/metadata/properties"/>
    <ds:schemaRef ds:uri="http://schemas.microsoft.com/office/infopath/2007/PartnerControls"/>
    <ds:schemaRef ds:uri="432c9ae6-48dd-4486-8b85-83541b859355"/>
    <ds:schemaRef ds:uri="http://schemas.microsoft.com/sharepoint/v3"/>
    <ds:schemaRef ds:uri="a2a134d7-a3fd-4e58-af33-3a5d85c34cdc"/>
  </ds:schemaRefs>
</ds:datastoreItem>
</file>

<file path=customXml/itemProps2.xml><?xml version="1.0" encoding="utf-8"?>
<ds:datastoreItem xmlns:ds="http://schemas.openxmlformats.org/officeDocument/2006/customXml" ds:itemID="{660F33B7-0719-4D10-B9E5-B6DA8D547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FDAD7B-3A82-4938-9490-B27F5D435B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2c9ae6-48dd-4486-8b85-83541b859355"/>
    <ds:schemaRef ds:uri="a2a134d7-a3fd-4e58-af33-3a5d85c34c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Liberatore, Nick</cp:lastModifiedBy>
  <cp:revision>17</cp:revision>
  <dcterms:created xsi:type="dcterms:W3CDTF">2004-07-27T20:30:49Z</dcterms:created>
  <dcterms:modified xsi:type="dcterms:W3CDTF">2024-09-12T19:14:52Z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0x01010080DC43198397F74FA96F4624C25DDAF9</vt:lpwstr>
  </property>
  <property fmtid="{D5CDD505-2E9C-101B-9397-08002B2CF9AE}" pid="3" name="ArticulateGUID">
    <vt:lpwstr>2692E0FC-64F7-47B0-84EB-C7C23268FE9F</vt:lpwstr>
  </property>
  <property fmtid="{D5CDD505-2E9C-101B-9397-08002B2CF9AE}" pid="4" name="ArticulatePath">
    <vt:lpwstr>hsc_42x56_landscape_template</vt:lpwstr>
  </property>
</Properties>
</file>