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38404800" cy="21945600"/>
  <p:notesSz cx="8086725" cy="1458118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20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0722"/>
    <a:srgbClr val="DCDFE6"/>
    <a:srgbClr val="EBFFFF"/>
    <a:srgbClr val="CCFFFF"/>
    <a:srgbClr val="99FFCC"/>
    <a:srgbClr val="990033"/>
    <a:srgbClr val="DDF2FF"/>
    <a:srgbClr val="FFE46F"/>
    <a:srgbClr val="78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 autoAdjust="0"/>
  </p:normalViewPr>
  <p:slideViewPr>
    <p:cSldViewPr>
      <p:cViewPr varScale="1">
        <p:scale>
          <a:sx n="50" d="100"/>
          <a:sy n="50" d="100"/>
        </p:scale>
        <p:origin x="108" y="36"/>
      </p:cViewPr>
      <p:guideLst>
        <p:guide orient="horz" pos="6912"/>
        <p:guide pos="120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5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F2304C-374E-7F81-009D-7F0605DF78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503613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E9067-C0E7-97A2-4D71-2C84C41E3E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579938" y="0"/>
            <a:ext cx="35052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B0446-B431-40D0-B252-43221CE276A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C8791-8962-AFD2-00A2-2D47F44360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3850938"/>
            <a:ext cx="3503613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7F3F7-A4C7-11F5-F0A1-9007EC9F56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579938" y="13850938"/>
            <a:ext cx="35052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ED8E-2E76-40D2-BF5C-0B5376D6F676}" type="slidenum">
              <a:rPr lang="en-US" smtClean="0"/>
              <a:t>‹#›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6733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19" y="6816725"/>
            <a:ext cx="32644164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637" y="12436475"/>
            <a:ext cx="26883528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45C41-8791-41C6-8A42-6515CFD63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787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C245F-0B39-4EA3-8BEE-0EEB8DA64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10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193" y="877888"/>
            <a:ext cx="8640954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330" y="877888"/>
            <a:ext cx="257619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FB014-7605-4498-AB43-537DE4FF8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17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E2C8F-70BF-4433-A9B5-61F02836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3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85" y="14101764"/>
            <a:ext cx="32644163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2885" y="9301163"/>
            <a:ext cx="32644163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B87BD-6B3D-4707-87EA-F5D7AA723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0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330" y="5119688"/>
            <a:ext cx="17201434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3712" y="5119688"/>
            <a:ext cx="17201434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7F27A-7278-4AD2-898C-F42772BFE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16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54" y="879475"/>
            <a:ext cx="3456549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54" y="4911725"/>
            <a:ext cx="16970069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54" y="6959600"/>
            <a:ext cx="16970069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371" y="4911725"/>
            <a:ext cx="16976776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371" y="6959600"/>
            <a:ext cx="16976776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3C1E2-EA20-42DF-BA35-EDD0D7BE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53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AAAC0-85A0-4A2D-96B4-7919FE5CD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7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EE6B1-B6C8-4735-890E-4C2ED0B47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21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54" y="873126"/>
            <a:ext cx="12636179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09" y="873126"/>
            <a:ext cx="21469938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54" y="4592638"/>
            <a:ext cx="12636179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6296-15C5-4580-886E-B8C662263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97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723" y="15362239"/>
            <a:ext cx="23042544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723" y="1960563"/>
            <a:ext cx="23042544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723" y="17175163"/>
            <a:ext cx="23042544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25FB6-DC7B-4D3A-9B94-FAAE47A3D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60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877888"/>
            <a:ext cx="345646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5119688"/>
            <a:ext cx="34564638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19985038"/>
            <a:ext cx="8961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19985038"/>
            <a:ext cx="121618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19985038"/>
            <a:ext cx="8961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fld id="{B13CE48B-76B3-4421-A1E5-E0DD8F6D8B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297180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84048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4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 dirty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 dirty="0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3309938"/>
            <a:ext cx="7466013" cy="7826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40375" y="11501437"/>
            <a:ext cx="7464425" cy="784225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0" y="3309938"/>
            <a:ext cx="7467600" cy="7826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 dirty="0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0" y="3309938"/>
            <a:ext cx="7466013" cy="7826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0" y="3309938"/>
            <a:ext cx="7466013" cy="7826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 dirty="0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40375" y="3309938"/>
            <a:ext cx="7464425" cy="782637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44500" y="4441825"/>
            <a:ext cx="67564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823200" y="4441825"/>
            <a:ext cx="7112000" cy="731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5644813" y="4354513"/>
            <a:ext cx="7291387" cy="1936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3558500" y="4529138"/>
            <a:ext cx="6756400" cy="155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1292800" y="4441825"/>
            <a:ext cx="66675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0937200" y="12845008"/>
            <a:ext cx="68453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53279D03-CAF2-E186-E584-C5F12BAE8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202" y="11501438"/>
            <a:ext cx="7466013" cy="784225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 eaLnBrk="0" hangingPunct="0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 eaLnBrk="0" hangingPunct="0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 dirty="0">
                <a:solidFill>
                  <a:schemeClr val="bg1"/>
                </a:solidFill>
              </a:rPr>
              <a:t>Methods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DEFAULT DESIGN" val="QyzPRT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2c9ae6-48dd-4486-8b85-83541b85935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a2a134d7-a3fd-4e58-af33-3a5d85c34c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C43198397F74FA96F4624C25DDAF9" ma:contentTypeVersion="20" ma:contentTypeDescription="Create a new document." ma:contentTypeScope="" ma:versionID="0bac7c72ba460a3d8f5d0e3abd222965">
  <xsd:schema xmlns:xsd="http://www.w3.org/2001/XMLSchema" xmlns:xs="http://www.w3.org/2001/XMLSchema" xmlns:p="http://schemas.microsoft.com/office/2006/metadata/properties" xmlns:ns1="http://schemas.microsoft.com/sharepoint/v3" xmlns:ns2="432c9ae6-48dd-4486-8b85-83541b859355" xmlns:ns3="a2a134d7-a3fd-4e58-af33-3a5d85c34cdc" targetNamespace="http://schemas.microsoft.com/office/2006/metadata/properties" ma:root="true" ma:fieldsID="b5d061b071a232ba6d39523e25140eed" ns1:_="" ns2:_="" ns3:_="">
    <xsd:import namespace="http://schemas.microsoft.com/sharepoint/v3"/>
    <xsd:import namespace="432c9ae6-48dd-4486-8b85-83541b859355"/>
    <xsd:import namespace="a2a134d7-a3fd-4e58-af33-3a5d85c34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c9ae6-48dd-4486-8b85-83541b85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134d7-a3fd-4e58-af33-3a5d85c34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23e28e-61d5-45f4-84a6-2838e596624b}" ma:internalName="TaxCatchAll" ma:showField="CatchAllData" ma:web="a2a134d7-a3fd-4e58-af33-3a5d85c34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40586E-DFE3-43EB-AC35-A696E1841073}">
  <ds:schemaRefs>
    <ds:schemaRef ds:uri="http://schemas.microsoft.com/office/2006/metadata/properties"/>
    <ds:schemaRef ds:uri="http://schemas.microsoft.com/office/infopath/2007/PartnerControls"/>
    <ds:schemaRef ds:uri="432c9ae6-48dd-4486-8b85-83541b859355"/>
    <ds:schemaRef ds:uri="http://schemas.microsoft.com/sharepoint/v3"/>
    <ds:schemaRef ds:uri="a2a134d7-a3fd-4e58-af33-3a5d85c34cdc"/>
  </ds:schemaRefs>
</ds:datastoreItem>
</file>

<file path=customXml/itemProps2.xml><?xml version="1.0" encoding="utf-8"?>
<ds:datastoreItem xmlns:ds="http://schemas.openxmlformats.org/officeDocument/2006/customXml" ds:itemID="{64E770FE-0C57-44E7-A9DD-1AFE6594BB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9F01E-C1E5-4E4A-AA72-7D56EC600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2c9ae6-48dd-4486-8b85-83541b859355"/>
    <ds:schemaRef ds:uri="a2a134d7-a3fd-4e58-af33-3a5d85c34c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89</Words>
  <Application>Microsoft Office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Liberatore, Nick</cp:lastModifiedBy>
  <cp:revision>23</cp:revision>
  <dcterms:created xsi:type="dcterms:W3CDTF">2004-07-27T21:05:42Z</dcterms:created>
  <dcterms:modified xsi:type="dcterms:W3CDTF">2024-09-12T19:13:41Z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0x01010080DC43198397F74FA96F4624C25DDAF9</vt:lpwstr>
  </property>
  <property fmtid="{D5CDD505-2E9C-101B-9397-08002B2CF9AE}" pid="3" name="ArticulateGUID">
    <vt:lpwstr>7A430583-7A7D-42BE-8F3C-D83D8631EE3B</vt:lpwstr>
  </property>
  <property fmtid="{D5CDD505-2E9C-101B-9397-08002B2CF9AE}" pid="4" name="ArticulatePath">
    <vt:lpwstr>hsc_24x42_landscape_template</vt:lpwstr>
  </property>
</Properties>
</file>